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EB Garamond" pitchFamily="2" charset="0"/>
      <p:regular r:id="rId33"/>
      <p:bold r:id="rId34"/>
      <p:italic r:id="rId35"/>
      <p:boldItalic r:id="rId36"/>
    </p:embeddedFont>
    <p:embeddedFont>
      <p:font typeface="EB Garamond Medium" pitchFamily="2" charset="0"/>
      <p:regular r:id="rId37"/>
      <p:bold r:id="rId38"/>
      <p:italic r:id="rId39"/>
      <p:boldItalic r:id="rId40"/>
    </p:embeddedFont>
    <p:embeddedFont>
      <p:font typeface="Helvetica Neue" panose="02000503000000020004" pitchFamily="2" charset="0"/>
      <p:regular r:id="rId41"/>
      <p:bold r:id="rId42"/>
      <p:italic r:id="rId43"/>
      <p:boldItalic r:id="rId44"/>
    </p:embeddedFont>
    <p:embeddedFont>
      <p:font typeface="Montserrat" pitchFamily="2" charset="77"/>
      <p:regular r:id="rId45"/>
      <p:bold r:id="rId46"/>
      <p:italic r:id="rId47"/>
      <p:boldItalic r:id="rId48"/>
    </p:embeddedFont>
    <p:embeddedFont>
      <p:font typeface="Montserrat Black" panose="020F0502020204030204" pitchFamily="34" charset="0"/>
      <p:bold r:id="rId49"/>
      <p:italic r:id="rId50"/>
      <p:boldItalic r:id="rId51"/>
    </p:embeddedFont>
    <p:embeddedFont>
      <p:font typeface="Montserrat ExtraBold" panose="020F0502020204030204" pitchFamily="34" charset="0"/>
      <p:bold r:id="rId52"/>
      <p:italic r:id="rId53"/>
      <p:boldItalic r:id="rId54"/>
    </p:embeddedFont>
    <p:embeddedFont>
      <p:font typeface="Montserrat Medium" panose="020F0502020204030204" pitchFamily="34" charset="0"/>
      <p:regular r:id="rId55"/>
      <p:bold r:id="rId56"/>
      <p:italic r:id="rId57"/>
      <p:boldItalic r:id="rId58"/>
    </p:embeddedFont>
    <p:embeddedFont>
      <p:font typeface="Montserrat SemiBold" panose="020F050202020403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F97B37-9905-4874-8AF6-69CE8420737B}">
  <a:tblStyle styleId="{14F97B37-9905-4874-8AF6-69CE8420737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50"/>
  </p:normalViewPr>
  <p:slideViewPr>
    <p:cSldViewPr snapToGrid="0">
      <p:cViewPr varScale="1">
        <p:scale>
          <a:sx n="160" d="100"/>
          <a:sy n="160" d="100"/>
        </p:scale>
        <p:origin x="48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ec8362d180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ec8362d18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ec8362d180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ec8362d18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ec8362d180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ec8362d18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ec8362d180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ec8362d18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dbfbda8a18_15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dbfbda8a18_15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dbda876c8f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dbda876c8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dbda876c8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dbda876c8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endParaRPr sz="9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c8362d180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ec8362d180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dbda876c8f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dbda876c8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dbda876c8f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dbda876c8f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ec8362d18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ec8362d1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dbfbda8a18_15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dbfbda8a18_15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6fe6ca466e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6fe6ca466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6fe6ca466e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6fe6ca466e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dbda876c8f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dbda876c8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dbda876c8f_0_18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dbda876c8f_0_1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dbda876c8f_0_18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dbda876c8f_0_1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dbda876c8f_0_18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dbda876c8f_0_1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dbda876c8f_0_20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dbda876c8f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dbda876c8f_0_20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dbda876c8f_0_2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6fe6ca466e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6fe6ca466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dbda876c8f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dbda876c8f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6fe6ca466e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26fe6ca466e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ec5863b21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ec5863b2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dbda876c8f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dbda876c8f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dbda876c8f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dbda876c8f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6fe6ca466e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6fe6ca466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ec8362d180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ec8362d18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ec8362d18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ec8362d18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25.jpg"/><Relationship Id="rId4" Type="http://schemas.openxmlformats.org/officeDocument/2006/relationships/image" Target="../media/image24.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2" y="912924"/>
            <a:ext cx="6071400" cy="20526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5200"/>
              <a:buFont typeface="Montserrat ExtraBold"/>
              <a:buNone/>
              <a:defRPr sz="52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lt1"/>
              </a:buClr>
              <a:buSzPts val="5200"/>
              <a:buFont typeface="Montserrat ExtraBold"/>
              <a:buNone/>
              <a:defRPr sz="5200">
                <a:solidFill>
                  <a:schemeClr val="lt1"/>
                </a:solidFill>
                <a:latin typeface="Montserrat ExtraBold"/>
                <a:ea typeface="Montserrat ExtraBold"/>
                <a:cs typeface="Montserrat ExtraBold"/>
                <a:sym typeface="Montserrat ExtraBold"/>
              </a:defRPr>
            </a:lvl2pPr>
            <a:lvl3pPr lvl="2">
              <a:spcBef>
                <a:spcPts val="0"/>
              </a:spcBef>
              <a:spcAft>
                <a:spcPts val="0"/>
              </a:spcAft>
              <a:buClr>
                <a:schemeClr val="lt1"/>
              </a:buClr>
              <a:buSzPts val="5200"/>
              <a:buFont typeface="Montserrat ExtraBold"/>
              <a:buNone/>
              <a:defRPr sz="5200">
                <a:solidFill>
                  <a:schemeClr val="lt1"/>
                </a:solidFill>
                <a:latin typeface="Montserrat ExtraBold"/>
                <a:ea typeface="Montserrat ExtraBold"/>
                <a:cs typeface="Montserrat ExtraBold"/>
                <a:sym typeface="Montserrat ExtraBold"/>
              </a:defRPr>
            </a:lvl3pPr>
            <a:lvl4pPr lvl="3">
              <a:spcBef>
                <a:spcPts val="0"/>
              </a:spcBef>
              <a:spcAft>
                <a:spcPts val="0"/>
              </a:spcAft>
              <a:buClr>
                <a:schemeClr val="lt1"/>
              </a:buClr>
              <a:buSzPts val="5200"/>
              <a:buFont typeface="Montserrat ExtraBold"/>
              <a:buNone/>
              <a:defRPr sz="5200">
                <a:solidFill>
                  <a:schemeClr val="lt1"/>
                </a:solidFill>
                <a:latin typeface="Montserrat ExtraBold"/>
                <a:ea typeface="Montserrat ExtraBold"/>
                <a:cs typeface="Montserrat ExtraBold"/>
                <a:sym typeface="Montserrat ExtraBold"/>
              </a:defRPr>
            </a:lvl4pPr>
            <a:lvl5pPr lvl="4">
              <a:spcBef>
                <a:spcPts val="0"/>
              </a:spcBef>
              <a:spcAft>
                <a:spcPts val="0"/>
              </a:spcAft>
              <a:buClr>
                <a:schemeClr val="lt1"/>
              </a:buClr>
              <a:buSzPts val="5200"/>
              <a:buFont typeface="Montserrat ExtraBold"/>
              <a:buNone/>
              <a:defRPr sz="5200">
                <a:solidFill>
                  <a:schemeClr val="lt1"/>
                </a:solidFill>
                <a:latin typeface="Montserrat ExtraBold"/>
                <a:ea typeface="Montserrat ExtraBold"/>
                <a:cs typeface="Montserrat ExtraBold"/>
                <a:sym typeface="Montserrat ExtraBold"/>
              </a:defRPr>
            </a:lvl5pPr>
            <a:lvl6pPr lvl="5">
              <a:spcBef>
                <a:spcPts val="0"/>
              </a:spcBef>
              <a:spcAft>
                <a:spcPts val="0"/>
              </a:spcAft>
              <a:buClr>
                <a:schemeClr val="lt1"/>
              </a:buClr>
              <a:buSzPts val="5200"/>
              <a:buFont typeface="Montserrat ExtraBold"/>
              <a:buNone/>
              <a:defRPr sz="5200">
                <a:solidFill>
                  <a:schemeClr val="lt1"/>
                </a:solidFill>
                <a:latin typeface="Montserrat ExtraBold"/>
                <a:ea typeface="Montserrat ExtraBold"/>
                <a:cs typeface="Montserrat ExtraBold"/>
                <a:sym typeface="Montserrat ExtraBold"/>
              </a:defRPr>
            </a:lvl6pPr>
            <a:lvl7pPr lvl="6">
              <a:spcBef>
                <a:spcPts val="0"/>
              </a:spcBef>
              <a:spcAft>
                <a:spcPts val="0"/>
              </a:spcAft>
              <a:buClr>
                <a:schemeClr val="lt1"/>
              </a:buClr>
              <a:buSzPts val="5200"/>
              <a:buFont typeface="Montserrat ExtraBold"/>
              <a:buNone/>
              <a:defRPr sz="5200">
                <a:solidFill>
                  <a:schemeClr val="lt1"/>
                </a:solidFill>
                <a:latin typeface="Montserrat ExtraBold"/>
                <a:ea typeface="Montserrat ExtraBold"/>
                <a:cs typeface="Montserrat ExtraBold"/>
                <a:sym typeface="Montserrat ExtraBold"/>
              </a:defRPr>
            </a:lvl7pPr>
            <a:lvl8pPr lvl="7">
              <a:spcBef>
                <a:spcPts val="0"/>
              </a:spcBef>
              <a:spcAft>
                <a:spcPts val="0"/>
              </a:spcAft>
              <a:buClr>
                <a:schemeClr val="lt1"/>
              </a:buClr>
              <a:buSzPts val="5200"/>
              <a:buFont typeface="Montserrat ExtraBold"/>
              <a:buNone/>
              <a:defRPr sz="5200">
                <a:solidFill>
                  <a:schemeClr val="lt1"/>
                </a:solidFill>
                <a:latin typeface="Montserrat ExtraBold"/>
                <a:ea typeface="Montserrat ExtraBold"/>
                <a:cs typeface="Montserrat ExtraBold"/>
                <a:sym typeface="Montserrat ExtraBold"/>
              </a:defRPr>
            </a:lvl8pPr>
            <a:lvl9pPr lvl="8">
              <a:spcBef>
                <a:spcPts val="0"/>
              </a:spcBef>
              <a:spcAft>
                <a:spcPts val="0"/>
              </a:spcAft>
              <a:buClr>
                <a:schemeClr val="lt1"/>
              </a:buClr>
              <a:buSzPts val="5200"/>
              <a:buFont typeface="Montserrat ExtraBold"/>
              <a:buNone/>
              <a:defRPr sz="5200">
                <a:solidFill>
                  <a:schemeClr val="lt1"/>
                </a:solidFill>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1" i="1">
                <a:solidFill>
                  <a:schemeClr val="lt1"/>
                </a:solidFill>
                <a:latin typeface="EB Garamond"/>
                <a:ea typeface="EB Garamond"/>
                <a:cs typeface="EB Garamond"/>
                <a:sym typeface="EB Garamond"/>
              </a:defRPr>
            </a:lvl1pPr>
            <a:lvl2pPr lvl="1">
              <a:buNone/>
              <a:defRPr b="1" i="1">
                <a:solidFill>
                  <a:schemeClr val="lt1"/>
                </a:solidFill>
                <a:latin typeface="EB Garamond"/>
                <a:ea typeface="EB Garamond"/>
                <a:cs typeface="EB Garamond"/>
                <a:sym typeface="EB Garamond"/>
              </a:defRPr>
            </a:lvl2pPr>
            <a:lvl3pPr lvl="2">
              <a:buNone/>
              <a:defRPr b="1" i="1">
                <a:solidFill>
                  <a:schemeClr val="lt1"/>
                </a:solidFill>
                <a:latin typeface="EB Garamond"/>
                <a:ea typeface="EB Garamond"/>
                <a:cs typeface="EB Garamond"/>
                <a:sym typeface="EB Garamond"/>
              </a:defRPr>
            </a:lvl3pPr>
            <a:lvl4pPr lvl="3">
              <a:buNone/>
              <a:defRPr b="1" i="1">
                <a:solidFill>
                  <a:schemeClr val="lt1"/>
                </a:solidFill>
                <a:latin typeface="EB Garamond"/>
                <a:ea typeface="EB Garamond"/>
                <a:cs typeface="EB Garamond"/>
                <a:sym typeface="EB Garamond"/>
              </a:defRPr>
            </a:lvl4pPr>
            <a:lvl5pPr lvl="4">
              <a:buNone/>
              <a:defRPr b="1" i="1">
                <a:solidFill>
                  <a:schemeClr val="lt1"/>
                </a:solidFill>
                <a:latin typeface="EB Garamond"/>
                <a:ea typeface="EB Garamond"/>
                <a:cs typeface="EB Garamond"/>
                <a:sym typeface="EB Garamond"/>
              </a:defRPr>
            </a:lvl5pPr>
            <a:lvl6pPr lvl="5">
              <a:buNone/>
              <a:defRPr b="1" i="1">
                <a:solidFill>
                  <a:schemeClr val="lt1"/>
                </a:solidFill>
                <a:latin typeface="EB Garamond"/>
                <a:ea typeface="EB Garamond"/>
                <a:cs typeface="EB Garamond"/>
                <a:sym typeface="EB Garamond"/>
              </a:defRPr>
            </a:lvl6pPr>
            <a:lvl7pPr lvl="6">
              <a:buNone/>
              <a:defRPr b="1" i="1">
                <a:solidFill>
                  <a:schemeClr val="lt1"/>
                </a:solidFill>
                <a:latin typeface="EB Garamond"/>
                <a:ea typeface="EB Garamond"/>
                <a:cs typeface="EB Garamond"/>
                <a:sym typeface="EB Garamond"/>
              </a:defRPr>
            </a:lvl7pPr>
            <a:lvl8pPr lvl="7">
              <a:buNone/>
              <a:defRPr b="1" i="1">
                <a:solidFill>
                  <a:schemeClr val="lt1"/>
                </a:solidFill>
                <a:latin typeface="EB Garamond"/>
                <a:ea typeface="EB Garamond"/>
                <a:cs typeface="EB Garamond"/>
                <a:sym typeface="EB Garamond"/>
              </a:defRPr>
            </a:lvl8pPr>
            <a:lvl9pPr lvl="8">
              <a:buNone/>
              <a:defRPr b="1" i="1">
                <a:solidFill>
                  <a:schemeClr val="lt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a:blip r:embed="rId2">
            <a:alphaModFix/>
          </a:blip>
          <a:stretch>
            <a:fillRect/>
          </a:stretch>
        </p:blipFill>
        <p:spPr>
          <a:xfrm>
            <a:off x="8118759" y="1039112"/>
            <a:ext cx="1025230" cy="1025238"/>
          </a:xfrm>
          <a:prstGeom prst="rect">
            <a:avLst/>
          </a:prstGeom>
          <a:noFill/>
          <a:ln>
            <a:noFill/>
          </a:ln>
        </p:spPr>
      </p:pic>
      <p:pic>
        <p:nvPicPr>
          <p:cNvPr id="13" name="Google Shape;13;p2"/>
          <p:cNvPicPr preferRelativeResize="0"/>
          <p:nvPr/>
        </p:nvPicPr>
        <p:blipFill>
          <a:blip r:embed="rId3">
            <a:alphaModFix/>
          </a:blip>
          <a:stretch>
            <a:fillRect/>
          </a:stretch>
        </p:blipFill>
        <p:spPr>
          <a:xfrm rot="5400000">
            <a:off x="8118760" y="3093003"/>
            <a:ext cx="1025234" cy="1025248"/>
          </a:xfrm>
          <a:prstGeom prst="rect">
            <a:avLst/>
          </a:prstGeom>
          <a:noFill/>
          <a:ln>
            <a:noFill/>
          </a:ln>
        </p:spPr>
      </p:pic>
      <p:pic>
        <p:nvPicPr>
          <p:cNvPr id="14" name="Google Shape;14;p2"/>
          <p:cNvPicPr preferRelativeResize="0"/>
          <p:nvPr/>
        </p:nvPicPr>
        <p:blipFill>
          <a:blip r:embed="rId4">
            <a:alphaModFix/>
          </a:blip>
          <a:stretch>
            <a:fillRect/>
          </a:stretch>
        </p:blipFill>
        <p:spPr>
          <a:xfrm>
            <a:off x="7079476" y="3093022"/>
            <a:ext cx="1025226" cy="1025234"/>
          </a:xfrm>
          <a:prstGeom prst="rect">
            <a:avLst/>
          </a:prstGeom>
          <a:noFill/>
          <a:ln>
            <a:noFill/>
          </a:ln>
        </p:spPr>
      </p:pic>
      <p:pic>
        <p:nvPicPr>
          <p:cNvPr id="15" name="Google Shape;15;p2"/>
          <p:cNvPicPr preferRelativeResize="0"/>
          <p:nvPr/>
        </p:nvPicPr>
        <p:blipFill>
          <a:blip r:embed="rId5">
            <a:alphaModFix/>
          </a:blip>
          <a:stretch>
            <a:fillRect/>
          </a:stretch>
        </p:blipFill>
        <p:spPr>
          <a:xfrm rot="5400000">
            <a:off x="7093534" y="1039105"/>
            <a:ext cx="1025234" cy="1025226"/>
          </a:xfrm>
          <a:prstGeom prst="rect">
            <a:avLst/>
          </a:prstGeom>
          <a:noFill/>
          <a:ln>
            <a:noFill/>
          </a:ln>
        </p:spPr>
      </p:pic>
      <p:pic>
        <p:nvPicPr>
          <p:cNvPr id="16" name="Google Shape;16;p2"/>
          <p:cNvPicPr preferRelativeResize="0"/>
          <p:nvPr/>
        </p:nvPicPr>
        <p:blipFill>
          <a:blip r:embed="rId6">
            <a:alphaModFix/>
          </a:blip>
          <a:stretch>
            <a:fillRect/>
          </a:stretch>
        </p:blipFill>
        <p:spPr>
          <a:xfrm rot="10800000">
            <a:off x="8118752" y="2064334"/>
            <a:ext cx="1025226" cy="1028687"/>
          </a:xfrm>
          <a:prstGeom prst="rect">
            <a:avLst/>
          </a:prstGeom>
          <a:noFill/>
          <a:ln>
            <a:noFill/>
          </a:ln>
        </p:spPr>
      </p:pic>
      <p:pic>
        <p:nvPicPr>
          <p:cNvPr id="17" name="Google Shape;17;p2"/>
          <p:cNvPicPr preferRelativeResize="0"/>
          <p:nvPr/>
        </p:nvPicPr>
        <p:blipFill>
          <a:blip r:embed="rId7">
            <a:alphaModFix/>
          </a:blip>
          <a:stretch>
            <a:fillRect/>
          </a:stretch>
        </p:blipFill>
        <p:spPr>
          <a:xfrm>
            <a:off x="7079487" y="4118244"/>
            <a:ext cx="1025226" cy="1025257"/>
          </a:xfrm>
          <a:prstGeom prst="rect">
            <a:avLst/>
          </a:prstGeom>
          <a:noFill/>
          <a:ln>
            <a:noFill/>
          </a:ln>
        </p:spPr>
      </p:pic>
      <p:pic>
        <p:nvPicPr>
          <p:cNvPr id="18" name="Google Shape;18;p2"/>
          <p:cNvPicPr preferRelativeResize="0"/>
          <p:nvPr/>
        </p:nvPicPr>
        <p:blipFill>
          <a:blip r:embed="rId8">
            <a:alphaModFix/>
          </a:blip>
          <a:stretch>
            <a:fillRect/>
          </a:stretch>
        </p:blipFill>
        <p:spPr>
          <a:xfrm>
            <a:off x="7093549" y="2066073"/>
            <a:ext cx="1025226" cy="1025234"/>
          </a:xfrm>
          <a:prstGeom prst="rect">
            <a:avLst/>
          </a:prstGeom>
          <a:noFill/>
          <a:ln>
            <a:noFill/>
          </a:ln>
        </p:spPr>
      </p:pic>
      <p:pic>
        <p:nvPicPr>
          <p:cNvPr id="19" name="Google Shape;19;p2"/>
          <p:cNvPicPr preferRelativeResize="0"/>
          <p:nvPr/>
        </p:nvPicPr>
        <p:blipFill>
          <a:blip r:embed="rId9">
            <a:alphaModFix/>
          </a:blip>
          <a:stretch>
            <a:fillRect/>
          </a:stretch>
        </p:blipFill>
        <p:spPr>
          <a:xfrm>
            <a:off x="431401" y="4375474"/>
            <a:ext cx="1099740" cy="519875"/>
          </a:xfrm>
          <a:prstGeom prst="rect">
            <a:avLst/>
          </a:prstGeom>
          <a:noFill/>
          <a:ln>
            <a:noFill/>
          </a:ln>
        </p:spPr>
      </p:pic>
      <p:sp>
        <p:nvSpPr>
          <p:cNvPr id="20" name="Google Shape;20;p2"/>
          <p:cNvSpPr/>
          <p:nvPr/>
        </p:nvSpPr>
        <p:spPr>
          <a:xfrm>
            <a:off x="3559538" y="4442062"/>
            <a:ext cx="2476800" cy="338100"/>
          </a:xfrm>
          <a:prstGeom prst="roundRect">
            <a:avLst>
              <a:gd name="adj" fmla="val 50000"/>
            </a:avLst>
          </a:prstGeom>
          <a:solidFill>
            <a:srgbClr val="4D68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21" name="Google Shape;21;p2"/>
          <p:cNvSpPr txBox="1">
            <a:spLocks noGrp="1"/>
          </p:cNvSpPr>
          <p:nvPr>
            <p:ph type="subTitle" idx="1"/>
          </p:nvPr>
        </p:nvSpPr>
        <p:spPr>
          <a:xfrm>
            <a:off x="3701563" y="4442113"/>
            <a:ext cx="2061300" cy="3381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chemeClr val="lt1"/>
              </a:buClr>
              <a:buSzPts val="1000"/>
              <a:buNone/>
              <a:defRPr sz="1000" i="1">
                <a:solidFill>
                  <a:schemeClr val="lt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 name="Google Shape;22;p2"/>
          <p:cNvSpPr txBox="1">
            <a:spLocks noGrp="1"/>
          </p:cNvSpPr>
          <p:nvPr>
            <p:ph type="subTitle" idx="2"/>
          </p:nvPr>
        </p:nvSpPr>
        <p:spPr>
          <a:xfrm>
            <a:off x="311700" y="3002474"/>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23" name="Google Shape;23;p2"/>
          <p:cNvPicPr preferRelativeResize="0"/>
          <p:nvPr/>
        </p:nvPicPr>
        <p:blipFill>
          <a:blip r:embed="rId5">
            <a:alphaModFix/>
          </a:blip>
          <a:stretch>
            <a:fillRect/>
          </a:stretch>
        </p:blipFill>
        <p:spPr>
          <a:xfrm rot="-5400000">
            <a:off x="8118746" y="5"/>
            <a:ext cx="1025234" cy="1025226"/>
          </a:xfrm>
          <a:prstGeom prst="rect">
            <a:avLst/>
          </a:prstGeom>
          <a:noFill/>
          <a:ln>
            <a:noFill/>
          </a:ln>
        </p:spPr>
      </p:pic>
      <p:pic>
        <p:nvPicPr>
          <p:cNvPr id="24" name="Google Shape;24;p2"/>
          <p:cNvPicPr preferRelativeResize="0"/>
          <p:nvPr/>
        </p:nvPicPr>
        <p:blipFill>
          <a:blip r:embed="rId10">
            <a:alphaModFix/>
          </a:blip>
          <a:stretch>
            <a:fillRect/>
          </a:stretch>
        </p:blipFill>
        <p:spPr>
          <a:xfrm rot="-579582">
            <a:off x="6822225" y="3955499"/>
            <a:ext cx="2373778" cy="650231"/>
          </a:xfrm>
          <a:prstGeom prst="rect">
            <a:avLst/>
          </a:prstGeom>
          <a:noFill/>
          <a:ln>
            <a:noFill/>
          </a:ln>
        </p:spPr>
      </p:pic>
      <p:pic>
        <p:nvPicPr>
          <p:cNvPr id="25" name="Google Shape;25;p2"/>
          <p:cNvPicPr preferRelativeResize="0"/>
          <p:nvPr/>
        </p:nvPicPr>
        <p:blipFill>
          <a:blip r:embed="rId11">
            <a:alphaModFix/>
          </a:blip>
          <a:stretch>
            <a:fillRect/>
          </a:stretch>
        </p:blipFill>
        <p:spPr>
          <a:xfrm>
            <a:off x="1803021" y="4407209"/>
            <a:ext cx="1339729" cy="4564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 photos 3">
  <p:cSld name="TITLE_AND_BODY_1_1_1">
    <p:bg>
      <p:bgPr>
        <a:solidFill>
          <a:schemeClr val="lt2"/>
        </a:solidFill>
        <a:effectLst/>
      </p:bgPr>
    </p:bg>
    <p:spTree>
      <p:nvGrpSpPr>
        <p:cNvPr id="1" name="Shape 100"/>
        <p:cNvGrpSpPr/>
        <p:nvPr/>
      </p:nvGrpSpPr>
      <p:grpSpPr>
        <a:xfrm>
          <a:off x="0" y="0"/>
          <a:ext cx="0" cy="0"/>
          <a:chOff x="0" y="0"/>
          <a:chExt cx="0" cy="0"/>
        </a:xfrm>
      </p:grpSpPr>
      <p:sp>
        <p:nvSpPr>
          <p:cNvPr id="101" name="Google Shape;101;p11"/>
          <p:cNvSpPr/>
          <p:nvPr/>
        </p:nvSpPr>
        <p:spPr>
          <a:xfrm rot="-5400000">
            <a:off x="6574499" y="3857700"/>
            <a:ext cx="1285800" cy="12858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102" name="Google Shape;102;p11"/>
          <p:cNvSpPr/>
          <p:nvPr/>
        </p:nvSpPr>
        <p:spPr>
          <a:xfrm>
            <a:off x="212775" y="298925"/>
            <a:ext cx="6145500" cy="1222500"/>
          </a:xfrm>
          <a:prstGeom prst="round2DiagRect">
            <a:avLst>
              <a:gd name="adj1" fmla="val 0"/>
              <a:gd name="adj2" fmla="val 2893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103" name="Google Shape;103;p11"/>
          <p:cNvSpPr txBox="1">
            <a:spLocks noGrp="1"/>
          </p:cNvSpPr>
          <p:nvPr>
            <p:ph type="title"/>
          </p:nvPr>
        </p:nvSpPr>
        <p:spPr>
          <a:xfrm>
            <a:off x="395850" y="413525"/>
            <a:ext cx="5566500" cy="993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4"/>
              </a:buClr>
              <a:buSzPts val="2800"/>
              <a:buFont typeface="Montserrat ExtraBold"/>
              <a:buNone/>
              <a:defRPr>
                <a:solidFill>
                  <a:schemeClr val="accent4"/>
                </a:solidFill>
                <a:latin typeface="Montserrat ExtraBold"/>
                <a:ea typeface="Montserrat ExtraBold"/>
                <a:cs typeface="Montserrat ExtraBold"/>
                <a:sym typeface="Montserrat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pic>
        <p:nvPicPr>
          <p:cNvPr id="104" name="Google Shape;104;p11"/>
          <p:cNvPicPr preferRelativeResize="0"/>
          <p:nvPr/>
        </p:nvPicPr>
        <p:blipFill>
          <a:blip r:embed="rId2">
            <a:alphaModFix/>
          </a:blip>
          <a:stretch>
            <a:fillRect/>
          </a:stretch>
        </p:blipFill>
        <p:spPr>
          <a:xfrm>
            <a:off x="464100" y="4501100"/>
            <a:ext cx="834584" cy="393600"/>
          </a:xfrm>
          <a:prstGeom prst="rect">
            <a:avLst/>
          </a:prstGeom>
          <a:noFill/>
          <a:ln>
            <a:noFill/>
          </a:ln>
        </p:spPr>
      </p:pic>
      <p:sp>
        <p:nvSpPr>
          <p:cNvPr id="105" name="Google Shape;105;p11"/>
          <p:cNvSpPr txBox="1">
            <a:spLocks noGrp="1"/>
          </p:cNvSpPr>
          <p:nvPr>
            <p:ph type="title" idx="2"/>
          </p:nvPr>
        </p:nvSpPr>
        <p:spPr>
          <a:xfrm>
            <a:off x="395850" y="1707075"/>
            <a:ext cx="5566500" cy="2525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1pPr>
            <a:lvl2pPr lvl="1"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2pPr>
            <a:lvl3pPr lvl="2"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3pPr>
            <a:lvl4pPr lvl="3"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4pPr>
            <a:lvl5pPr lvl="4"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5pPr>
            <a:lvl6pPr lvl="5"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6pPr>
            <a:lvl7pPr lvl="6"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7pPr>
            <a:lvl8pPr lvl="7"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8pPr>
            <a:lvl9pPr lvl="8"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9pPr>
          </a:lstStyle>
          <a:p>
            <a:endParaRPr/>
          </a:p>
        </p:txBody>
      </p:sp>
      <p:sp>
        <p:nvSpPr>
          <p:cNvPr id="106" name="Google Shape;106;p11"/>
          <p:cNvSpPr/>
          <p:nvPr/>
        </p:nvSpPr>
        <p:spPr>
          <a:xfrm rot="5400000">
            <a:off x="7858174" y="1"/>
            <a:ext cx="1285800" cy="1285800"/>
          </a:xfrm>
          <a:prstGeom prst="round2DiagRect">
            <a:avLst>
              <a:gd name="adj1" fmla="val 28910"/>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107" name="Google Shape;107;p11"/>
          <p:cNvSpPr/>
          <p:nvPr/>
        </p:nvSpPr>
        <p:spPr>
          <a:xfrm rot="5400000">
            <a:off x="7858175" y="3857551"/>
            <a:ext cx="1285800" cy="1285800"/>
          </a:xfrm>
          <a:prstGeom prst="ellipse">
            <a:avLst/>
          </a:prstGeom>
          <a:solidFill>
            <a:srgbClr val="35AA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pic>
        <p:nvPicPr>
          <p:cNvPr id="108" name="Google Shape;108;p11"/>
          <p:cNvPicPr preferRelativeResize="0"/>
          <p:nvPr/>
        </p:nvPicPr>
        <p:blipFill rotWithShape="1">
          <a:blip r:embed="rId3">
            <a:alphaModFix/>
          </a:blip>
          <a:srcRect l="24120" t="18342" r="24120" b="3999"/>
          <a:stretch/>
        </p:blipFill>
        <p:spPr>
          <a:xfrm>
            <a:off x="6572225" y="1285951"/>
            <a:ext cx="2571600" cy="2571600"/>
          </a:xfrm>
          <a:prstGeom prst="round2SameRect">
            <a:avLst>
              <a:gd name="adj1" fmla="val 50000"/>
              <a:gd name="adj2" fmla="val 0"/>
            </a:avLst>
          </a:prstGeom>
          <a:noFill/>
          <a:ln>
            <a:noFill/>
          </a:ln>
        </p:spPr>
      </p:pic>
      <p:sp>
        <p:nvSpPr>
          <p:cNvPr id="109" name="Google Shape;10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b="1" i="1">
                <a:solidFill>
                  <a:schemeClr val="lt1"/>
                </a:solidFill>
                <a:latin typeface="EB Garamond"/>
                <a:ea typeface="EB Garamond"/>
                <a:cs typeface="EB Garamond"/>
                <a:sym typeface="EB Garamond"/>
              </a:defRPr>
            </a:lvl1pPr>
            <a:lvl2pPr lvl="1" rtl="0">
              <a:buNone/>
              <a:defRPr b="1" i="1">
                <a:solidFill>
                  <a:schemeClr val="lt1"/>
                </a:solidFill>
                <a:latin typeface="EB Garamond"/>
                <a:ea typeface="EB Garamond"/>
                <a:cs typeface="EB Garamond"/>
                <a:sym typeface="EB Garamond"/>
              </a:defRPr>
            </a:lvl2pPr>
            <a:lvl3pPr lvl="2" rtl="0">
              <a:buNone/>
              <a:defRPr b="1" i="1">
                <a:solidFill>
                  <a:schemeClr val="lt1"/>
                </a:solidFill>
                <a:latin typeface="EB Garamond"/>
                <a:ea typeface="EB Garamond"/>
                <a:cs typeface="EB Garamond"/>
                <a:sym typeface="EB Garamond"/>
              </a:defRPr>
            </a:lvl3pPr>
            <a:lvl4pPr lvl="3" rtl="0">
              <a:buNone/>
              <a:defRPr b="1" i="1">
                <a:solidFill>
                  <a:schemeClr val="lt1"/>
                </a:solidFill>
                <a:latin typeface="EB Garamond"/>
                <a:ea typeface="EB Garamond"/>
                <a:cs typeface="EB Garamond"/>
                <a:sym typeface="EB Garamond"/>
              </a:defRPr>
            </a:lvl4pPr>
            <a:lvl5pPr lvl="4" rtl="0">
              <a:buNone/>
              <a:defRPr b="1" i="1">
                <a:solidFill>
                  <a:schemeClr val="lt1"/>
                </a:solidFill>
                <a:latin typeface="EB Garamond"/>
                <a:ea typeface="EB Garamond"/>
                <a:cs typeface="EB Garamond"/>
                <a:sym typeface="EB Garamond"/>
              </a:defRPr>
            </a:lvl5pPr>
            <a:lvl6pPr lvl="5" rtl="0">
              <a:buNone/>
              <a:defRPr b="1" i="1">
                <a:solidFill>
                  <a:schemeClr val="lt1"/>
                </a:solidFill>
                <a:latin typeface="EB Garamond"/>
                <a:ea typeface="EB Garamond"/>
                <a:cs typeface="EB Garamond"/>
                <a:sym typeface="EB Garamond"/>
              </a:defRPr>
            </a:lvl6pPr>
            <a:lvl7pPr lvl="6" rtl="0">
              <a:buNone/>
              <a:defRPr b="1" i="1">
                <a:solidFill>
                  <a:schemeClr val="lt1"/>
                </a:solidFill>
                <a:latin typeface="EB Garamond"/>
                <a:ea typeface="EB Garamond"/>
                <a:cs typeface="EB Garamond"/>
                <a:sym typeface="EB Garamond"/>
              </a:defRPr>
            </a:lvl7pPr>
            <a:lvl8pPr lvl="7" rtl="0">
              <a:buNone/>
              <a:defRPr b="1" i="1">
                <a:solidFill>
                  <a:schemeClr val="lt1"/>
                </a:solidFill>
                <a:latin typeface="EB Garamond"/>
                <a:ea typeface="EB Garamond"/>
                <a:cs typeface="EB Garamond"/>
                <a:sym typeface="EB Garamond"/>
              </a:defRPr>
            </a:lvl8pPr>
            <a:lvl9pPr lvl="8" rtl="0">
              <a:buNone/>
              <a:defRPr b="1" i="1">
                <a:solidFill>
                  <a:schemeClr val="lt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pic>
        <p:nvPicPr>
          <p:cNvPr id="110" name="Google Shape;110;p11"/>
          <p:cNvPicPr preferRelativeResize="0"/>
          <p:nvPr/>
        </p:nvPicPr>
        <p:blipFill>
          <a:blip r:embed="rId4">
            <a:alphaModFix/>
          </a:blip>
          <a:stretch>
            <a:fillRect/>
          </a:stretch>
        </p:blipFill>
        <p:spPr>
          <a:xfrm>
            <a:off x="1608100" y="4531925"/>
            <a:ext cx="974301" cy="3319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 photos 4">
  <p:cSld name="TITLE_AND_BODY_1_1_1_1">
    <p:bg>
      <p:bgPr>
        <a:solidFill>
          <a:schemeClr val="lt1"/>
        </a:solidFill>
        <a:effectLst/>
      </p:bgPr>
    </p:bg>
    <p:spTree>
      <p:nvGrpSpPr>
        <p:cNvPr id="1" name="Shape 111"/>
        <p:cNvGrpSpPr/>
        <p:nvPr/>
      </p:nvGrpSpPr>
      <p:grpSpPr>
        <a:xfrm>
          <a:off x="0" y="0"/>
          <a:ext cx="0" cy="0"/>
          <a:chOff x="0" y="0"/>
          <a:chExt cx="0" cy="0"/>
        </a:xfrm>
      </p:grpSpPr>
      <p:pic>
        <p:nvPicPr>
          <p:cNvPr id="112" name="Google Shape;112;p12"/>
          <p:cNvPicPr preferRelativeResize="0"/>
          <p:nvPr/>
        </p:nvPicPr>
        <p:blipFill rotWithShape="1">
          <a:blip r:embed="rId2">
            <a:alphaModFix/>
          </a:blip>
          <a:srcRect t="7458" b="25893"/>
          <a:stretch/>
        </p:blipFill>
        <p:spPr>
          <a:xfrm>
            <a:off x="6574500" y="2571600"/>
            <a:ext cx="2571600" cy="2571600"/>
          </a:xfrm>
          <a:prstGeom prst="round2DiagRect">
            <a:avLst>
              <a:gd name="adj1" fmla="val 16667"/>
              <a:gd name="adj2" fmla="val 0"/>
            </a:avLst>
          </a:prstGeom>
          <a:noFill/>
          <a:ln>
            <a:noFill/>
          </a:ln>
        </p:spPr>
      </p:pic>
      <p:sp>
        <p:nvSpPr>
          <p:cNvPr id="113" name="Google Shape;113;p12"/>
          <p:cNvSpPr/>
          <p:nvPr/>
        </p:nvSpPr>
        <p:spPr>
          <a:xfrm rot="-5400000">
            <a:off x="6574499" y="1285950"/>
            <a:ext cx="1285800" cy="1285800"/>
          </a:xfrm>
          <a:prstGeom prst="round2Same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114" name="Google Shape;114;p12"/>
          <p:cNvSpPr txBox="1">
            <a:spLocks noGrp="1"/>
          </p:cNvSpPr>
          <p:nvPr>
            <p:ph type="title"/>
          </p:nvPr>
        </p:nvSpPr>
        <p:spPr>
          <a:xfrm>
            <a:off x="395850" y="413525"/>
            <a:ext cx="5566500" cy="993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2"/>
              </a:buClr>
              <a:buSzPts val="2800"/>
              <a:buFont typeface="Montserrat ExtraBold"/>
              <a:buNone/>
              <a:defRPr>
                <a:solidFill>
                  <a:schemeClr val="dk2"/>
                </a:solidFill>
                <a:latin typeface="Montserrat ExtraBold"/>
                <a:ea typeface="Montserrat ExtraBold"/>
                <a:cs typeface="Montserrat ExtraBold"/>
                <a:sym typeface="Montserrat ExtraBold"/>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115" name="Google Shape;115;p12"/>
          <p:cNvSpPr txBox="1">
            <a:spLocks noGrp="1"/>
          </p:cNvSpPr>
          <p:nvPr>
            <p:ph type="title" idx="2"/>
          </p:nvPr>
        </p:nvSpPr>
        <p:spPr>
          <a:xfrm>
            <a:off x="395850" y="1707075"/>
            <a:ext cx="5566500" cy="2525400"/>
          </a:xfrm>
          <a:prstGeom prst="rect">
            <a:avLst/>
          </a:prstGeom>
        </p:spPr>
        <p:txBody>
          <a:bodyPr spcFirstLastPara="1" wrap="square" lIns="91425" tIns="91425" rIns="91425" bIns="91425" anchor="t" anchorCtr="0">
            <a:normAutofit/>
          </a:bodyPr>
          <a:lstStyle>
            <a:lvl1pPr lvl="0" rtl="0">
              <a:spcBef>
                <a:spcPts val="0"/>
              </a:spcBef>
              <a:spcAft>
                <a:spcPts val="0"/>
              </a:spcAft>
              <a:buSzPts val="1400"/>
              <a:buFont typeface="EB Garamond Medium"/>
              <a:buNone/>
              <a:defRPr sz="1400">
                <a:latin typeface="EB Garamond Medium"/>
                <a:ea typeface="EB Garamond Medium"/>
                <a:cs typeface="EB Garamond Medium"/>
                <a:sym typeface="EB Garamond Medium"/>
              </a:defRPr>
            </a:lvl1pPr>
            <a:lvl2pPr lvl="1" rtl="0">
              <a:spcBef>
                <a:spcPts val="0"/>
              </a:spcBef>
              <a:spcAft>
                <a:spcPts val="0"/>
              </a:spcAft>
              <a:buSzPts val="1400"/>
              <a:buFont typeface="EB Garamond Medium"/>
              <a:buNone/>
              <a:defRPr sz="1400">
                <a:latin typeface="EB Garamond Medium"/>
                <a:ea typeface="EB Garamond Medium"/>
                <a:cs typeface="EB Garamond Medium"/>
                <a:sym typeface="EB Garamond Medium"/>
              </a:defRPr>
            </a:lvl2pPr>
            <a:lvl3pPr lvl="2" rtl="0">
              <a:spcBef>
                <a:spcPts val="0"/>
              </a:spcBef>
              <a:spcAft>
                <a:spcPts val="0"/>
              </a:spcAft>
              <a:buSzPts val="1400"/>
              <a:buFont typeface="EB Garamond Medium"/>
              <a:buNone/>
              <a:defRPr sz="1400">
                <a:latin typeface="EB Garamond Medium"/>
                <a:ea typeface="EB Garamond Medium"/>
                <a:cs typeface="EB Garamond Medium"/>
                <a:sym typeface="EB Garamond Medium"/>
              </a:defRPr>
            </a:lvl3pPr>
            <a:lvl4pPr lvl="3" rtl="0">
              <a:spcBef>
                <a:spcPts val="0"/>
              </a:spcBef>
              <a:spcAft>
                <a:spcPts val="0"/>
              </a:spcAft>
              <a:buSzPts val="1400"/>
              <a:buFont typeface="EB Garamond Medium"/>
              <a:buNone/>
              <a:defRPr sz="1400">
                <a:latin typeface="EB Garamond Medium"/>
                <a:ea typeface="EB Garamond Medium"/>
                <a:cs typeface="EB Garamond Medium"/>
                <a:sym typeface="EB Garamond Medium"/>
              </a:defRPr>
            </a:lvl4pPr>
            <a:lvl5pPr lvl="4" rtl="0">
              <a:spcBef>
                <a:spcPts val="0"/>
              </a:spcBef>
              <a:spcAft>
                <a:spcPts val="0"/>
              </a:spcAft>
              <a:buSzPts val="1400"/>
              <a:buFont typeface="EB Garamond Medium"/>
              <a:buNone/>
              <a:defRPr sz="1400">
                <a:latin typeface="EB Garamond Medium"/>
                <a:ea typeface="EB Garamond Medium"/>
                <a:cs typeface="EB Garamond Medium"/>
                <a:sym typeface="EB Garamond Medium"/>
              </a:defRPr>
            </a:lvl5pPr>
            <a:lvl6pPr lvl="5" rtl="0">
              <a:spcBef>
                <a:spcPts val="0"/>
              </a:spcBef>
              <a:spcAft>
                <a:spcPts val="0"/>
              </a:spcAft>
              <a:buSzPts val="1400"/>
              <a:buFont typeface="EB Garamond Medium"/>
              <a:buNone/>
              <a:defRPr sz="1400">
                <a:latin typeface="EB Garamond Medium"/>
                <a:ea typeface="EB Garamond Medium"/>
                <a:cs typeface="EB Garamond Medium"/>
                <a:sym typeface="EB Garamond Medium"/>
              </a:defRPr>
            </a:lvl6pPr>
            <a:lvl7pPr lvl="6" rtl="0">
              <a:spcBef>
                <a:spcPts val="0"/>
              </a:spcBef>
              <a:spcAft>
                <a:spcPts val="0"/>
              </a:spcAft>
              <a:buSzPts val="1400"/>
              <a:buFont typeface="EB Garamond Medium"/>
              <a:buNone/>
              <a:defRPr sz="1400">
                <a:latin typeface="EB Garamond Medium"/>
                <a:ea typeface="EB Garamond Medium"/>
                <a:cs typeface="EB Garamond Medium"/>
                <a:sym typeface="EB Garamond Medium"/>
              </a:defRPr>
            </a:lvl7pPr>
            <a:lvl8pPr lvl="7" rtl="0">
              <a:spcBef>
                <a:spcPts val="0"/>
              </a:spcBef>
              <a:spcAft>
                <a:spcPts val="0"/>
              </a:spcAft>
              <a:buSzPts val="1400"/>
              <a:buFont typeface="EB Garamond Medium"/>
              <a:buNone/>
              <a:defRPr sz="1400">
                <a:latin typeface="EB Garamond Medium"/>
                <a:ea typeface="EB Garamond Medium"/>
                <a:cs typeface="EB Garamond Medium"/>
                <a:sym typeface="EB Garamond Medium"/>
              </a:defRPr>
            </a:lvl8pPr>
            <a:lvl9pPr lvl="8" rtl="0">
              <a:spcBef>
                <a:spcPts val="0"/>
              </a:spcBef>
              <a:spcAft>
                <a:spcPts val="0"/>
              </a:spcAft>
              <a:buSzPts val="1400"/>
              <a:buFont typeface="EB Garamond Medium"/>
              <a:buNone/>
              <a:defRPr sz="1400">
                <a:latin typeface="EB Garamond Medium"/>
                <a:ea typeface="EB Garamond Medium"/>
                <a:cs typeface="EB Garamond Medium"/>
                <a:sym typeface="EB Garamond Medium"/>
              </a:defRPr>
            </a:lvl9pPr>
          </a:lstStyle>
          <a:p>
            <a:endParaRPr/>
          </a:p>
        </p:txBody>
      </p:sp>
      <p:sp>
        <p:nvSpPr>
          <p:cNvPr id="116" name="Google Shape;116;p12"/>
          <p:cNvSpPr/>
          <p:nvPr/>
        </p:nvSpPr>
        <p:spPr>
          <a:xfrm rot="5400000">
            <a:off x="7858174" y="1"/>
            <a:ext cx="1285800" cy="1285800"/>
          </a:xfrm>
          <a:prstGeom prst="round2DiagRect">
            <a:avLst>
              <a:gd name="adj1" fmla="val 2891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117" name="Google Shape;117;p12"/>
          <p:cNvSpPr/>
          <p:nvPr/>
        </p:nvSpPr>
        <p:spPr>
          <a:xfrm rot="5400000">
            <a:off x="7858175" y="1285801"/>
            <a:ext cx="1285800" cy="1285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118" name="Google Shape;11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b="1" i="1">
                <a:solidFill>
                  <a:schemeClr val="lt1"/>
                </a:solidFill>
                <a:latin typeface="EB Garamond"/>
                <a:ea typeface="EB Garamond"/>
                <a:cs typeface="EB Garamond"/>
                <a:sym typeface="EB Garamond"/>
              </a:defRPr>
            </a:lvl1pPr>
            <a:lvl2pPr lvl="1" rtl="0">
              <a:buNone/>
              <a:defRPr b="1" i="1">
                <a:solidFill>
                  <a:schemeClr val="lt1"/>
                </a:solidFill>
                <a:latin typeface="EB Garamond"/>
                <a:ea typeface="EB Garamond"/>
                <a:cs typeface="EB Garamond"/>
                <a:sym typeface="EB Garamond"/>
              </a:defRPr>
            </a:lvl2pPr>
            <a:lvl3pPr lvl="2" rtl="0">
              <a:buNone/>
              <a:defRPr b="1" i="1">
                <a:solidFill>
                  <a:schemeClr val="lt1"/>
                </a:solidFill>
                <a:latin typeface="EB Garamond"/>
                <a:ea typeface="EB Garamond"/>
                <a:cs typeface="EB Garamond"/>
                <a:sym typeface="EB Garamond"/>
              </a:defRPr>
            </a:lvl3pPr>
            <a:lvl4pPr lvl="3" rtl="0">
              <a:buNone/>
              <a:defRPr b="1" i="1">
                <a:solidFill>
                  <a:schemeClr val="lt1"/>
                </a:solidFill>
                <a:latin typeface="EB Garamond"/>
                <a:ea typeface="EB Garamond"/>
                <a:cs typeface="EB Garamond"/>
                <a:sym typeface="EB Garamond"/>
              </a:defRPr>
            </a:lvl4pPr>
            <a:lvl5pPr lvl="4" rtl="0">
              <a:buNone/>
              <a:defRPr b="1" i="1">
                <a:solidFill>
                  <a:schemeClr val="lt1"/>
                </a:solidFill>
                <a:latin typeface="EB Garamond"/>
                <a:ea typeface="EB Garamond"/>
                <a:cs typeface="EB Garamond"/>
                <a:sym typeface="EB Garamond"/>
              </a:defRPr>
            </a:lvl5pPr>
            <a:lvl6pPr lvl="5" rtl="0">
              <a:buNone/>
              <a:defRPr b="1" i="1">
                <a:solidFill>
                  <a:schemeClr val="lt1"/>
                </a:solidFill>
                <a:latin typeface="EB Garamond"/>
                <a:ea typeface="EB Garamond"/>
                <a:cs typeface="EB Garamond"/>
                <a:sym typeface="EB Garamond"/>
              </a:defRPr>
            </a:lvl6pPr>
            <a:lvl7pPr lvl="6" rtl="0">
              <a:buNone/>
              <a:defRPr b="1" i="1">
                <a:solidFill>
                  <a:schemeClr val="lt1"/>
                </a:solidFill>
                <a:latin typeface="EB Garamond"/>
                <a:ea typeface="EB Garamond"/>
                <a:cs typeface="EB Garamond"/>
                <a:sym typeface="EB Garamond"/>
              </a:defRPr>
            </a:lvl7pPr>
            <a:lvl8pPr lvl="7" rtl="0">
              <a:buNone/>
              <a:defRPr b="1" i="1">
                <a:solidFill>
                  <a:schemeClr val="lt1"/>
                </a:solidFill>
                <a:latin typeface="EB Garamond"/>
                <a:ea typeface="EB Garamond"/>
                <a:cs typeface="EB Garamond"/>
                <a:sym typeface="EB Garamond"/>
              </a:defRPr>
            </a:lvl8pPr>
            <a:lvl9pPr lvl="8" rtl="0">
              <a:buNone/>
              <a:defRPr b="1" i="1">
                <a:solidFill>
                  <a:schemeClr val="lt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pic>
        <p:nvPicPr>
          <p:cNvPr id="119" name="Google Shape;119;p12"/>
          <p:cNvPicPr preferRelativeResize="0"/>
          <p:nvPr/>
        </p:nvPicPr>
        <p:blipFill>
          <a:blip r:embed="rId3">
            <a:alphaModFix/>
          </a:blip>
          <a:stretch>
            <a:fillRect/>
          </a:stretch>
        </p:blipFill>
        <p:spPr>
          <a:xfrm>
            <a:off x="1608100" y="4531924"/>
            <a:ext cx="953801" cy="331950"/>
          </a:xfrm>
          <a:prstGeom prst="rect">
            <a:avLst/>
          </a:prstGeom>
          <a:noFill/>
          <a:ln>
            <a:noFill/>
          </a:ln>
        </p:spPr>
      </p:pic>
      <p:pic>
        <p:nvPicPr>
          <p:cNvPr id="120" name="Google Shape;120;p12"/>
          <p:cNvPicPr preferRelativeResize="0"/>
          <p:nvPr/>
        </p:nvPicPr>
        <p:blipFill>
          <a:blip r:embed="rId4">
            <a:alphaModFix/>
          </a:blip>
          <a:stretch>
            <a:fillRect/>
          </a:stretch>
        </p:blipFill>
        <p:spPr>
          <a:xfrm>
            <a:off x="464100" y="4500871"/>
            <a:ext cx="834575" cy="39406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2"/>
        </a:solidFill>
        <a:effectLst/>
      </p:bgPr>
    </p:bg>
    <p:spTree>
      <p:nvGrpSpPr>
        <p:cNvPr id="1" name="Shape 121"/>
        <p:cNvGrpSpPr/>
        <p:nvPr/>
      </p:nvGrpSpPr>
      <p:grpSpPr>
        <a:xfrm>
          <a:off x="0" y="0"/>
          <a:ext cx="0" cy="0"/>
          <a:chOff x="0" y="0"/>
          <a:chExt cx="0" cy="0"/>
        </a:xfrm>
      </p:grpSpPr>
      <p:sp>
        <p:nvSpPr>
          <p:cNvPr id="122" name="Google Shape;122;p13"/>
          <p:cNvSpPr/>
          <p:nvPr/>
        </p:nvSpPr>
        <p:spPr>
          <a:xfrm>
            <a:off x="249900" y="352350"/>
            <a:ext cx="4104300" cy="4438800"/>
          </a:xfrm>
          <a:prstGeom prst="round2DiagRect">
            <a:avLst>
              <a:gd name="adj1" fmla="val 0"/>
              <a:gd name="adj2" fmla="val 1778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123" name="Google Shape;123;p13"/>
          <p:cNvSpPr txBox="1">
            <a:spLocks noGrp="1"/>
          </p:cNvSpPr>
          <p:nvPr>
            <p:ph type="title"/>
          </p:nvPr>
        </p:nvSpPr>
        <p:spPr>
          <a:xfrm>
            <a:off x="484800" y="618200"/>
            <a:ext cx="3634500" cy="3839100"/>
          </a:xfrm>
          <a:prstGeom prst="rect">
            <a:avLst/>
          </a:prstGeom>
          <a:ln>
            <a:noFill/>
          </a:ln>
        </p:spPr>
        <p:txBody>
          <a:bodyPr spcFirstLastPara="1" wrap="square" lIns="91425" tIns="91425" rIns="91425" bIns="91425" anchor="ctr"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4" name="Google Shape;124;p13"/>
          <p:cNvSpPr txBox="1">
            <a:spLocks noGrp="1"/>
          </p:cNvSpPr>
          <p:nvPr>
            <p:ph type="body" idx="1"/>
          </p:nvPr>
        </p:nvSpPr>
        <p:spPr>
          <a:xfrm>
            <a:off x="4782925" y="652200"/>
            <a:ext cx="3999900" cy="38391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125" name="Google Shape;125;p13"/>
          <p:cNvPicPr preferRelativeResize="0"/>
          <p:nvPr/>
        </p:nvPicPr>
        <p:blipFill>
          <a:blip r:embed="rId2">
            <a:alphaModFix/>
          </a:blip>
          <a:stretch>
            <a:fillRect/>
          </a:stretch>
        </p:blipFill>
        <p:spPr>
          <a:xfrm>
            <a:off x="5972790" y="135226"/>
            <a:ext cx="3171222" cy="568249"/>
          </a:xfrm>
          <a:prstGeom prst="rect">
            <a:avLst/>
          </a:prstGeom>
          <a:noFill/>
          <a:ln>
            <a:noFill/>
          </a:ln>
        </p:spPr>
      </p:pic>
      <p:sp>
        <p:nvSpPr>
          <p:cNvPr id="126" name="Google Shape;12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b="1" i="1">
                <a:solidFill>
                  <a:schemeClr val="dk1"/>
                </a:solidFill>
                <a:latin typeface="EB Garamond"/>
                <a:ea typeface="EB Garamond"/>
                <a:cs typeface="EB Garamond"/>
                <a:sym typeface="EB Garamond"/>
              </a:defRPr>
            </a:lvl1pPr>
            <a:lvl2pPr lvl="1" rtl="0">
              <a:buNone/>
              <a:defRPr b="1" i="1">
                <a:solidFill>
                  <a:schemeClr val="dk1"/>
                </a:solidFill>
                <a:latin typeface="EB Garamond"/>
                <a:ea typeface="EB Garamond"/>
                <a:cs typeface="EB Garamond"/>
                <a:sym typeface="EB Garamond"/>
              </a:defRPr>
            </a:lvl2pPr>
            <a:lvl3pPr lvl="2" rtl="0">
              <a:buNone/>
              <a:defRPr b="1" i="1">
                <a:solidFill>
                  <a:schemeClr val="dk1"/>
                </a:solidFill>
                <a:latin typeface="EB Garamond"/>
                <a:ea typeface="EB Garamond"/>
                <a:cs typeface="EB Garamond"/>
                <a:sym typeface="EB Garamond"/>
              </a:defRPr>
            </a:lvl3pPr>
            <a:lvl4pPr lvl="3" rtl="0">
              <a:buNone/>
              <a:defRPr b="1" i="1">
                <a:solidFill>
                  <a:schemeClr val="dk1"/>
                </a:solidFill>
                <a:latin typeface="EB Garamond"/>
                <a:ea typeface="EB Garamond"/>
                <a:cs typeface="EB Garamond"/>
                <a:sym typeface="EB Garamond"/>
              </a:defRPr>
            </a:lvl4pPr>
            <a:lvl5pPr lvl="4" rtl="0">
              <a:buNone/>
              <a:defRPr b="1" i="1">
                <a:solidFill>
                  <a:schemeClr val="dk1"/>
                </a:solidFill>
                <a:latin typeface="EB Garamond"/>
                <a:ea typeface="EB Garamond"/>
                <a:cs typeface="EB Garamond"/>
                <a:sym typeface="EB Garamond"/>
              </a:defRPr>
            </a:lvl5pPr>
            <a:lvl6pPr lvl="5" rtl="0">
              <a:buNone/>
              <a:defRPr b="1" i="1">
                <a:solidFill>
                  <a:schemeClr val="dk1"/>
                </a:solidFill>
                <a:latin typeface="EB Garamond"/>
                <a:ea typeface="EB Garamond"/>
                <a:cs typeface="EB Garamond"/>
                <a:sym typeface="EB Garamond"/>
              </a:defRPr>
            </a:lvl6pPr>
            <a:lvl7pPr lvl="6" rtl="0">
              <a:buNone/>
              <a:defRPr b="1" i="1">
                <a:solidFill>
                  <a:schemeClr val="dk1"/>
                </a:solidFill>
                <a:latin typeface="EB Garamond"/>
                <a:ea typeface="EB Garamond"/>
                <a:cs typeface="EB Garamond"/>
                <a:sym typeface="EB Garamond"/>
              </a:defRPr>
            </a:lvl7pPr>
            <a:lvl8pPr lvl="7" rtl="0">
              <a:buNone/>
              <a:defRPr b="1" i="1">
                <a:solidFill>
                  <a:schemeClr val="dk1"/>
                </a:solidFill>
                <a:latin typeface="EB Garamond"/>
                <a:ea typeface="EB Garamond"/>
                <a:cs typeface="EB Garamond"/>
                <a:sym typeface="EB Garamond"/>
              </a:defRPr>
            </a:lvl8pPr>
            <a:lvl9pPr lvl="8" rtl="0">
              <a:buNone/>
              <a:defRPr b="1" i="1">
                <a:solidFill>
                  <a:schemeClr val="dk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TITLE_AND_TWO_COLUMNS_1">
    <p:bg>
      <p:bgPr>
        <a:solidFill>
          <a:schemeClr val="dk2"/>
        </a:solidFill>
        <a:effectLst/>
      </p:bgPr>
    </p:bg>
    <p:spTree>
      <p:nvGrpSpPr>
        <p:cNvPr id="1" name="Shape 127"/>
        <p:cNvGrpSpPr/>
        <p:nvPr/>
      </p:nvGrpSpPr>
      <p:grpSpPr>
        <a:xfrm>
          <a:off x="0" y="0"/>
          <a:ext cx="0" cy="0"/>
          <a:chOff x="0" y="0"/>
          <a:chExt cx="0" cy="0"/>
        </a:xfrm>
      </p:grpSpPr>
      <p:pic>
        <p:nvPicPr>
          <p:cNvPr id="128" name="Google Shape;128;p14"/>
          <p:cNvPicPr preferRelativeResize="0"/>
          <p:nvPr/>
        </p:nvPicPr>
        <p:blipFill>
          <a:blip r:embed="rId2">
            <a:alphaModFix/>
          </a:blip>
          <a:stretch>
            <a:fillRect/>
          </a:stretch>
        </p:blipFill>
        <p:spPr>
          <a:xfrm>
            <a:off x="464100" y="4501100"/>
            <a:ext cx="834584" cy="393600"/>
          </a:xfrm>
          <a:prstGeom prst="rect">
            <a:avLst/>
          </a:prstGeom>
          <a:noFill/>
          <a:ln>
            <a:noFill/>
          </a:ln>
        </p:spPr>
      </p:pic>
      <p:sp>
        <p:nvSpPr>
          <p:cNvPr id="129" name="Google Shape;12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b="1" i="1">
                <a:solidFill>
                  <a:schemeClr val="lt1"/>
                </a:solidFill>
                <a:latin typeface="EB Garamond"/>
                <a:ea typeface="EB Garamond"/>
                <a:cs typeface="EB Garamond"/>
                <a:sym typeface="EB Garamond"/>
              </a:defRPr>
            </a:lvl1pPr>
            <a:lvl2pPr lvl="1" rtl="0">
              <a:buNone/>
              <a:defRPr b="1" i="1">
                <a:solidFill>
                  <a:schemeClr val="lt1"/>
                </a:solidFill>
                <a:latin typeface="EB Garamond"/>
                <a:ea typeface="EB Garamond"/>
                <a:cs typeface="EB Garamond"/>
                <a:sym typeface="EB Garamond"/>
              </a:defRPr>
            </a:lvl2pPr>
            <a:lvl3pPr lvl="2" rtl="0">
              <a:buNone/>
              <a:defRPr b="1" i="1">
                <a:solidFill>
                  <a:schemeClr val="lt1"/>
                </a:solidFill>
                <a:latin typeface="EB Garamond"/>
                <a:ea typeface="EB Garamond"/>
                <a:cs typeface="EB Garamond"/>
                <a:sym typeface="EB Garamond"/>
              </a:defRPr>
            </a:lvl3pPr>
            <a:lvl4pPr lvl="3" rtl="0">
              <a:buNone/>
              <a:defRPr b="1" i="1">
                <a:solidFill>
                  <a:schemeClr val="lt1"/>
                </a:solidFill>
                <a:latin typeface="EB Garamond"/>
                <a:ea typeface="EB Garamond"/>
                <a:cs typeface="EB Garamond"/>
                <a:sym typeface="EB Garamond"/>
              </a:defRPr>
            </a:lvl4pPr>
            <a:lvl5pPr lvl="4" rtl="0">
              <a:buNone/>
              <a:defRPr b="1" i="1">
                <a:solidFill>
                  <a:schemeClr val="lt1"/>
                </a:solidFill>
                <a:latin typeface="EB Garamond"/>
                <a:ea typeface="EB Garamond"/>
                <a:cs typeface="EB Garamond"/>
                <a:sym typeface="EB Garamond"/>
              </a:defRPr>
            </a:lvl5pPr>
            <a:lvl6pPr lvl="5" rtl="0">
              <a:buNone/>
              <a:defRPr b="1" i="1">
                <a:solidFill>
                  <a:schemeClr val="lt1"/>
                </a:solidFill>
                <a:latin typeface="EB Garamond"/>
                <a:ea typeface="EB Garamond"/>
                <a:cs typeface="EB Garamond"/>
                <a:sym typeface="EB Garamond"/>
              </a:defRPr>
            </a:lvl6pPr>
            <a:lvl7pPr lvl="6" rtl="0">
              <a:buNone/>
              <a:defRPr b="1" i="1">
                <a:solidFill>
                  <a:schemeClr val="lt1"/>
                </a:solidFill>
                <a:latin typeface="EB Garamond"/>
                <a:ea typeface="EB Garamond"/>
                <a:cs typeface="EB Garamond"/>
                <a:sym typeface="EB Garamond"/>
              </a:defRPr>
            </a:lvl7pPr>
            <a:lvl8pPr lvl="7" rtl="0">
              <a:buNone/>
              <a:defRPr b="1" i="1">
                <a:solidFill>
                  <a:schemeClr val="lt1"/>
                </a:solidFill>
                <a:latin typeface="EB Garamond"/>
                <a:ea typeface="EB Garamond"/>
                <a:cs typeface="EB Garamond"/>
                <a:sym typeface="EB Garamond"/>
              </a:defRPr>
            </a:lvl8pPr>
            <a:lvl9pPr lvl="8" rtl="0">
              <a:buNone/>
              <a:defRPr b="1" i="1">
                <a:solidFill>
                  <a:schemeClr val="lt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pic>
        <p:nvPicPr>
          <p:cNvPr id="130" name="Google Shape;130;p14"/>
          <p:cNvPicPr preferRelativeResize="0"/>
          <p:nvPr/>
        </p:nvPicPr>
        <p:blipFill>
          <a:blip r:embed="rId3">
            <a:alphaModFix/>
          </a:blip>
          <a:stretch>
            <a:fillRect/>
          </a:stretch>
        </p:blipFill>
        <p:spPr>
          <a:xfrm>
            <a:off x="1608100" y="4531925"/>
            <a:ext cx="974301" cy="3319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p:cSld name="TITLE_AND_TWO_COLUMNS_1_1">
    <p:bg>
      <p:bgPr>
        <a:solidFill>
          <a:schemeClr val="lt1"/>
        </a:solidFill>
        <a:effectLst/>
      </p:bgPr>
    </p:bg>
    <p:spTree>
      <p:nvGrpSpPr>
        <p:cNvPr id="1" name="Shape 131"/>
        <p:cNvGrpSpPr/>
        <p:nvPr/>
      </p:nvGrpSpPr>
      <p:grpSpPr>
        <a:xfrm>
          <a:off x="0" y="0"/>
          <a:ext cx="0" cy="0"/>
          <a:chOff x="0" y="0"/>
          <a:chExt cx="0" cy="0"/>
        </a:xfrm>
      </p:grpSpPr>
      <p:pic>
        <p:nvPicPr>
          <p:cNvPr id="132" name="Google Shape;132;p15"/>
          <p:cNvPicPr preferRelativeResize="0"/>
          <p:nvPr/>
        </p:nvPicPr>
        <p:blipFill rotWithShape="1">
          <a:blip r:embed="rId2">
            <a:alphaModFix/>
          </a:blip>
          <a:srcRect t="47276" b="7486"/>
          <a:stretch/>
        </p:blipFill>
        <p:spPr>
          <a:xfrm rot="5400000">
            <a:off x="2011626" y="-2008700"/>
            <a:ext cx="5140400" cy="9157801"/>
          </a:xfrm>
          <a:prstGeom prst="rect">
            <a:avLst/>
          </a:prstGeom>
          <a:noFill/>
          <a:ln>
            <a:noFill/>
          </a:ln>
        </p:spPr>
      </p:pic>
      <p:pic>
        <p:nvPicPr>
          <p:cNvPr id="133" name="Google Shape;133;p15"/>
          <p:cNvPicPr preferRelativeResize="0"/>
          <p:nvPr/>
        </p:nvPicPr>
        <p:blipFill>
          <a:blip r:embed="rId3">
            <a:alphaModFix/>
          </a:blip>
          <a:stretch>
            <a:fillRect/>
          </a:stretch>
        </p:blipFill>
        <p:spPr>
          <a:xfrm>
            <a:off x="464100" y="4500871"/>
            <a:ext cx="834575" cy="394060"/>
          </a:xfrm>
          <a:prstGeom prst="rect">
            <a:avLst/>
          </a:prstGeom>
          <a:noFill/>
          <a:ln>
            <a:noFill/>
          </a:ln>
        </p:spPr>
      </p:pic>
      <p:sp>
        <p:nvSpPr>
          <p:cNvPr id="134" name="Google Shape;13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i="1">
                <a:solidFill>
                  <a:schemeClr val="lt1"/>
                </a:solidFill>
                <a:latin typeface="EB Garamond Medium"/>
                <a:ea typeface="EB Garamond Medium"/>
                <a:cs typeface="EB Garamond Medium"/>
                <a:sym typeface="EB Garamond Medium"/>
              </a:defRPr>
            </a:lvl1pPr>
            <a:lvl2pPr lvl="1" rtl="0">
              <a:buNone/>
              <a:defRPr i="1">
                <a:solidFill>
                  <a:schemeClr val="lt1"/>
                </a:solidFill>
                <a:latin typeface="EB Garamond Medium"/>
                <a:ea typeface="EB Garamond Medium"/>
                <a:cs typeface="EB Garamond Medium"/>
                <a:sym typeface="EB Garamond Medium"/>
              </a:defRPr>
            </a:lvl2pPr>
            <a:lvl3pPr lvl="2" rtl="0">
              <a:buNone/>
              <a:defRPr i="1">
                <a:solidFill>
                  <a:schemeClr val="lt1"/>
                </a:solidFill>
                <a:latin typeface="EB Garamond Medium"/>
                <a:ea typeface="EB Garamond Medium"/>
                <a:cs typeface="EB Garamond Medium"/>
                <a:sym typeface="EB Garamond Medium"/>
              </a:defRPr>
            </a:lvl3pPr>
            <a:lvl4pPr lvl="3" rtl="0">
              <a:buNone/>
              <a:defRPr i="1">
                <a:solidFill>
                  <a:schemeClr val="lt1"/>
                </a:solidFill>
                <a:latin typeface="EB Garamond Medium"/>
                <a:ea typeface="EB Garamond Medium"/>
                <a:cs typeface="EB Garamond Medium"/>
                <a:sym typeface="EB Garamond Medium"/>
              </a:defRPr>
            </a:lvl4pPr>
            <a:lvl5pPr lvl="4" rtl="0">
              <a:buNone/>
              <a:defRPr i="1">
                <a:solidFill>
                  <a:schemeClr val="lt1"/>
                </a:solidFill>
                <a:latin typeface="EB Garamond Medium"/>
                <a:ea typeface="EB Garamond Medium"/>
                <a:cs typeface="EB Garamond Medium"/>
                <a:sym typeface="EB Garamond Medium"/>
              </a:defRPr>
            </a:lvl5pPr>
            <a:lvl6pPr lvl="5" rtl="0">
              <a:buNone/>
              <a:defRPr i="1">
                <a:solidFill>
                  <a:schemeClr val="lt1"/>
                </a:solidFill>
                <a:latin typeface="EB Garamond Medium"/>
                <a:ea typeface="EB Garamond Medium"/>
                <a:cs typeface="EB Garamond Medium"/>
                <a:sym typeface="EB Garamond Medium"/>
              </a:defRPr>
            </a:lvl6pPr>
            <a:lvl7pPr lvl="6" rtl="0">
              <a:buNone/>
              <a:defRPr i="1">
                <a:solidFill>
                  <a:schemeClr val="lt1"/>
                </a:solidFill>
                <a:latin typeface="EB Garamond Medium"/>
                <a:ea typeface="EB Garamond Medium"/>
                <a:cs typeface="EB Garamond Medium"/>
                <a:sym typeface="EB Garamond Medium"/>
              </a:defRPr>
            </a:lvl7pPr>
            <a:lvl8pPr lvl="7" rtl="0">
              <a:buNone/>
              <a:defRPr i="1">
                <a:solidFill>
                  <a:schemeClr val="lt1"/>
                </a:solidFill>
                <a:latin typeface="EB Garamond Medium"/>
                <a:ea typeface="EB Garamond Medium"/>
                <a:cs typeface="EB Garamond Medium"/>
                <a:sym typeface="EB Garamond Medium"/>
              </a:defRPr>
            </a:lvl8pPr>
            <a:lvl9pPr lvl="8" rtl="0">
              <a:buNone/>
              <a:defRPr i="1">
                <a:solidFill>
                  <a:schemeClr val="lt1"/>
                </a:solidFill>
                <a:latin typeface="EB Garamond Medium"/>
                <a:ea typeface="EB Garamond Medium"/>
                <a:cs typeface="EB Garamond Medium"/>
                <a:sym typeface="EB Garamond Medium"/>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15"/>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b="1" i="1">
                <a:solidFill>
                  <a:schemeClr val="dk1"/>
                </a:solidFill>
                <a:latin typeface="EB Garamond"/>
                <a:ea typeface="EB Garamond"/>
                <a:cs typeface="EB Garamond"/>
                <a:sym typeface="EB Garamond"/>
              </a:defRPr>
            </a:lvl1pPr>
            <a:lvl2pPr lvl="1" rtl="0">
              <a:buNone/>
              <a:defRPr b="1" i="1">
                <a:solidFill>
                  <a:schemeClr val="dk1"/>
                </a:solidFill>
                <a:latin typeface="EB Garamond"/>
                <a:ea typeface="EB Garamond"/>
                <a:cs typeface="EB Garamond"/>
                <a:sym typeface="EB Garamond"/>
              </a:defRPr>
            </a:lvl2pPr>
            <a:lvl3pPr lvl="2" rtl="0">
              <a:buNone/>
              <a:defRPr b="1" i="1">
                <a:solidFill>
                  <a:schemeClr val="dk1"/>
                </a:solidFill>
                <a:latin typeface="EB Garamond"/>
                <a:ea typeface="EB Garamond"/>
                <a:cs typeface="EB Garamond"/>
                <a:sym typeface="EB Garamond"/>
              </a:defRPr>
            </a:lvl3pPr>
            <a:lvl4pPr lvl="3" rtl="0">
              <a:buNone/>
              <a:defRPr b="1" i="1">
                <a:solidFill>
                  <a:schemeClr val="dk1"/>
                </a:solidFill>
                <a:latin typeface="EB Garamond"/>
                <a:ea typeface="EB Garamond"/>
                <a:cs typeface="EB Garamond"/>
                <a:sym typeface="EB Garamond"/>
              </a:defRPr>
            </a:lvl4pPr>
            <a:lvl5pPr lvl="4" rtl="0">
              <a:buNone/>
              <a:defRPr b="1" i="1">
                <a:solidFill>
                  <a:schemeClr val="dk1"/>
                </a:solidFill>
                <a:latin typeface="EB Garamond"/>
                <a:ea typeface="EB Garamond"/>
                <a:cs typeface="EB Garamond"/>
                <a:sym typeface="EB Garamond"/>
              </a:defRPr>
            </a:lvl5pPr>
            <a:lvl6pPr lvl="5" rtl="0">
              <a:buNone/>
              <a:defRPr b="1" i="1">
                <a:solidFill>
                  <a:schemeClr val="dk1"/>
                </a:solidFill>
                <a:latin typeface="EB Garamond"/>
                <a:ea typeface="EB Garamond"/>
                <a:cs typeface="EB Garamond"/>
                <a:sym typeface="EB Garamond"/>
              </a:defRPr>
            </a:lvl6pPr>
            <a:lvl7pPr lvl="6" rtl="0">
              <a:buNone/>
              <a:defRPr b="1" i="1">
                <a:solidFill>
                  <a:schemeClr val="dk1"/>
                </a:solidFill>
                <a:latin typeface="EB Garamond"/>
                <a:ea typeface="EB Garamond"/>
                <a:cs typeface="EB Garamond"/>
                <a:sym typeface="EB Garamond"/>
              </a:defRPr>
            </a:lvl7pPr>
            <a:lvl8pPr lvl="7" rtl="0">
              <a:buNone/>
              <a:defRPr b="1" i="1">
                <a:solidFill>
                  <a:schemeClr val="dk1"/>
                </a:solidFill>
                <a:latin typeface="EB Garamond"/>
                <a:ea typeface="EB Garamond"/>
                <a:cs typeface="EB Garamond"/>
                <a:sym typeface="EB Garamond"/>
              </a:defRPr>
            </a:lvl8pPr>
            <a:lvl9pPr lvl="8" rtl="0">
              <a:buNone/>
              <a:defRPr b="1" i="1">
                <a:solidFill>
                  <a:schemeClr val="dk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pic>
        <p:nvPicPr>
          <p:cNvPr id="136" name="Google Shape;136;p15"/>
          <p:cNvPicPr preferRelativeResize="0"/>
          <p:nvPr/>
        </p:nvPicPr>
        <p:blipFill>
          <a:blip r:embed="rId4">
            <a:alphaModFix/>
          </a:blip>
          <a:stretch>
            <a:fillRect/>
          </a:stretch>
        </p:blipFill>
        <p:spPr>
          <a:xfrm>
            <a:off x="1608100" y="4531924"/>
            <a:ext cx="953801" cy="3319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 you">
  <p:cSld name="BIG_NUMBER">
    <p:bg>
      <p:bgPr>
        <a:solidFill>
          <a:schemeClr val="dk2"/>
        </a:solidFill>
        <a:effectLst/>
      </p:bgPr>
    </p:bg>
    <p:spTree>
      <p:nvGrpSpPr>
        <p:cNvPr id="1" name="Shape 137"/>
        <p:cNvGrpSpPr/>
        <p:nvPr/>
      </p:nvGrpSpPr>
      <p:grpSpPr>
        <a:xfrm>
          <a:off x="0" y="0"/>
          <a:ext cx="0" cy="0"/>
          <a:chOff x="0" y="0"/>
          <a:chExt cx="0" cy="0"/>
        </a:xfrm>
      </p:grpSpPr>
      <p:pic>
        <p:nvPicPr>
          <p:cNvPr id="138" name="Google Shape;138;p16"/>
          <p:cNvPicPr preferRelativeResize="0"/>
          <p:nvPr/>
        </p:nvPicPr>
        <p:blipFill>
          <a:blip r:embed="rId2">
            <a:alphaModFix/>
          </a:blip>
          <a:stretch>
            <a:fillRect/>
          </a:stretch>
        </p:blipFill>
        <p:spPr>
          <a:xfrm>
            <a:off x="6010800" y="240475"/>
            <a:ext cx="2320150" cy="2320150"/>
          </a:xfrm>
          <a:prstGeom prst="rect">
            <a:avLst/>
          </a:prstGeom>
          <a:noFill/>
          <a:ln>
            <a:noFill/>
          </a:ln>
        </p:spPr>
      </p:pic>
      <p:sp>
        <p:nvSpPr>
          <p:cNvPr id="139" name="Google Shape;139;p16"/>
          <p:cNvSpPr/>
          <p:nvPr/>
        </p:nvSpPr>
        <p:spPr>
          <a:xfrm>
            <a:off x="417938" y="1395513"/>
            <a:ext cx="6937200" cy="2224200"/>
          </a:xfrm>
          <a:prstGeom prst="round2DiagRect">
            <a:avLst>
              <a:gd name="adj1" fmla="val 0"/>
              <a:gd name="adj2" fmla="val 19793"/>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140" name="Google Shape;14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1" name="Google Shape;141;p16"/>
          <p:cNvPicPr preferRelativeResize="0"/>
          <p:nvPr/>
        </p:nvPicPr>
        <p:blipFill rotWithShape="1">
          <a:blip r:embed="rId3">
            <a:alphaModFix/>
          </a:blip>
          <a:srcRect l="4030"/>
          <a:stretch/>
        </p:blipFill>
        <p:spPr>
          <a:xfrm>
            <a:off x="0" y="3994700"/>
            <a:ext cx="3580426" cy="668525"/>
          </a:xfrm>
          <a:prstGeom prst="rect">
            <a:avLst/>
          </a:prstGeom>
          <a:noFill/>
          <a:ln>
            <a:noFill/>
          </a:ln>
        </p:spPr>
      </p:pic>
      <p:pic>
        <p:nvPicPr>
          <p:cNvPr id="142" name="Google Shape;142;p16"/>
          <p:cNvPicPr preferRelativeResize="0"/>
          <p:nvPr/>
        </p:nvPicPr>
        <p:blipFill>
          <a:blip r:embed="rId4">
            <a:alphaModFix/>
          </a:blip>
          <a:stretch>
            <a:fillRect/>
          </a:stretch>
        </p:blipFill>
        <p:spPr>
          <a:xfrm>
            <a:off x="880925" y="1788513"/>
            <a:ext cx="5678085" cy="15664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ogo" type="blank">
  <p:cSld name="BLANK">
    <p:bg>
      <p:bgPr>
        <a:solidFill>
          <a:schemeClr val="lt2"/>
        </a:solidFill>
        <a:effectLst/>
      </p:bgPr>
    </p:bg>
    <p:spTree>
      <p:nvGrpSpPr>
        <p:cNvPr id="1" name="Shape 143"/>
        <p:cNvGrpSpPr/>
        <p:nvPr/>
      </p:nvGrpSpPr>
      <p:grpSpPr>
        <a:xfrm>
          <a:off x="0" y="0"/>
          <a:ext cx="0" cy="0"/>
          <a:chOff x="0" y="0"/>
          <a:chExt cx="0" cy="0"/>
        </a:xfrm>
      </p:grpSpPr>
      <p:pic>
        <p:nvPicPr>
          <p:cNvPr id="144" name="Google Shape;144;p17"/>
          <p:cNvPicPr preferRelativeResize="0"/>
          <p:nvPr/>
        </p:nvPicPr>
        <p:blipFill>
          <a:blip r:embed="rId2">
            <a:alphaModFix/>
          </a:blip>
          <a:stretch>
            <a:fillRect/>
          </a:stretch>
        </p:blipFill>
        <p:spPr>
          <a:xfrm>
            <a:off x="6790350" y="0"/>
            <a:ext cx="2353650" cy="2349700"/>
          </a:xfrm>
          <a:prstGeom prst="rect">
            <a:avLst/>
          </a:prstGeom>
          <a:noFill/>
          <a:ln>
            <a:noFill/>
          </a:ln>
        </p:spPr>
      </p:pic>
      <p:pic>
        <p:nvPicPr>
          <p:cNvPr id="145" name="Google Shape;145;p17"/>
          <p:cNvPicPr preferRelativeResize="0"/>
          <p:nvPr/>
        </p:nvPicPr>
        <p:blipFill>
          <a:blip r:embed="rId2">
            <a:alphaModFix/>
          </a:blip>
          <a:stretch>
            <a:fillRect/>
          </a:stretch>
        </p:blipFill>
        <p:spPr>
          <a:xfrm rot="5400000">
            <a:off x="-1975" y="2791825"/>
            <a:ext cx="2353650" cy="2349700"/>
          </a:xfrm>
          <a:prstGeom prst="rect">
            <a:avLst/>
          </a:prstGeom>
          <a:noFill/>
          <a:ln>
            <a:noFill/>
          </a:ln>
        </p:spPr>
      </p:pic>
      <p:sp>
        <p:nvSpPr>
          <p:cNvPr id="146" name="Google Shape;146;p17"/>
          <p:cNvSpPr/>
          <p:nvPr/>
        </p:nvSpPr>
        <p:spPr>
          <a:xfrm>
            <a:off x="1658850" y="1293738"/>
            <a:ext cx="5826300" cy="2556000"/>
          </a:xfrm>
          <a:prstGeom prst="round2DiagRect">
            <a:avLst>
              <a:gd name="adj1" fmla="val 0"/>
              <a:gd name="adj2" fmla="val 19793"/>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147" name="Google Shape;14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8" name="Google Shape;148;p17"/>
          <p:cNvPicPr preferRelativeResize="0"/>
          <p:nvPr/>
        </p:nvPicPr>
        <p:blipFill>
          <a:blip r:embed="rId3">
            <a:alphaModFix/>
          </a:blip>
          <a:stretch>
            <a:fillRect/>
          </a:stretch>
        </p:blipFill>
        <p:spPr>
          <a:xfrm>
            <a:off x="2476500" y="1633781"/>
            <a:ext cx="4191002" cy="197885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alfPage_Content">
  <p:cSld name="HalfPage_Content">
    <p:spTree>
      <p:nvGrpSpPr>
        <p:cNvPr id="1" name="Shape 149"/>
        <p:cNvGrpSpPr/>
        <p:nvPr/>
      </p:nvGrpSpPr>
      <p:grpSpPr>
        <a:xfrm>
          <a:off x="0" y="0"/>
          <a:ext cx="0" cy="0"/>
          <a:chOff x="0" y="0"/>
          <a:chExt cx="0" cy="0"/>
        </a:xfrm>
      </p:grpSpPr>
      <p:sp>
        <p:nvSpPr>
          <p:cNvPr id="150" name="Google Shape;150;p18"/>
          <p:cNvSpPr txBox="1">
            <a:spLocks noGrp="1"/>
          </p:cNvSpPr>
          <p:nvPr>
            <p:ph type="title"/>
          </p:nvPr>
        </p:nvSpPr>
        <p:spPr>
          <a:xfrm>
            <a:off x="502747" y="0"/>
            <a:ext cx="4257600" cy="4528500"/>
          </a:xfrm>
          <a:prstGeom prst="rect">
            <a:avLst/>
          </a:prstGeom>
          <a:noFill/>
          <a:ln>
            <a:noFill/>
          </a:ln>
        </p:spPr>
        <p:txBody>
          <a:bodyPr spcFirstLastPara="1" wrap="square" lIns="68575" tIns="34275" rIns="68575" bIns="34275" anchor="ctr" anchorCtr="0">
            <a:normAutofit/>
          </a:bodyPr>
          <a:lstStyle>
            <a:lvl1pPr lvl="0" algn="l" rtl="0">
              <a:lnSpc>
                <a:spcPct val="80000"/>
              </a:lnSpc>
              <a:spcBef>
                <a:spcPts val="0"/>
              </a:spcBef>
              <a:spcAft>
                <a:spcPts val="0"/>
              </a:spcAft>
              <a:buClr>
                <a:schemeClr val="dk1"/>
              </a:buClr>
              <a:buSzPts val="7200"/>
              <a:buFont typeface="Helvetica Neue"/>
              <a:buNone/>
              <a:defRPr sz="72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51" name="Google Shape;151;p18"/>
          <p:cNvPicPr preferRelativeResize="0"/>
          <p:nvPr/>
        </p:nvPicPr>
        <p:blipFill rotWithShape="1">
          <a:blip r:embed="rId2">
            <a:alphaModFix/>
          </a:blip>
          <a:srcRect/>
          <a:stretch/>
        </p:blipFill>
        <p:spPr>
          <a:xfrm>
            <a:off x="389468" y="4381382"/>
            <a:ext cx="939916" cy="395717"/>
          </a:xfrm>
          <a:prstGeom prst="rect">
            <a:avLst/>
          </a:prstGeom>
          <a:noFill/>
          <a:ln>
            <a:noFill/>
          </a:ln>
        </p:spPr>
      </p:pic>
      <p:pic>
        <p:nvPicPr>
          <p:cNvPr id="152" name="Google Shape;152;p18"/>
          <p:cNvPicPr preferRelativeResize="0"/>
          <p:nvPr/>
        </p:nvPicPr>
        <p:blipFill rotWithShape="1">
          <a:blip r:embed="rId3">
            <a:alphaModFix/>
          </a:blip>
          <a:srcRect/>
          <a:stretch/>
        </p:blipFill>
        <p:spPr>
          <a:xfrm>
            <a:off x="485775" y="4553948"/>
            <a:ext cx="592133" cy="248550"/>
          </a:xfrm>
          <a:prstGeom prst="rect">
            <a:avLst/>
          </a:prstGeom>
          <a:noFill/>
          <a:ln>
            <a:noFill/>
          </a:ln>
        </p:spPr>
      </p:pic>
      <p:sp>
        <p:nvSpPr>
          <p:cNvPr id="153" name="Google Shape;153;p18"/>
          <p:cNvSpPr txBox="1">
            <a:spLocks noGrp="1"/>
          </p:cNvSpPr>
          <p:nvPr>
            <p:ph type="body" idx="1"/>
          </p:nvPr>
        </p:nvSpPr>
        <p:spPr>
          <a:xfrm>
            <a:off x="4879181" y="0"/>
            <a:ext cx="3875400" cy="4554000"/>
          </a:xfrm>
          <a:prstGeom prst="rect">
            <a:avLst/>
          </a:prstGeom>
          <a:noFill/>
          <a:ln>
            <a:noFill/>
          </a:ln>
        </p:spPr>
        <p:txBody>
          <a:bodyPr spcFirstLastPara="1" wrap="square" lIns="68575" tIns="34275" rIns="68575" bIns="34275" anchor="ctr" anchorCtr="0">
            <a:normAutofit/>
          </a:bodyPr>
          <a:lstStyle>
            <a:lvl1pPr marL="457200" lvl="0" indent="-355600" algn="l" rtl="0">
              <a:lnSpc>
                <a:spcPct val="90000"/>
              </a:lnSpc>
              <a:spcBef>
                <a:spcPts val="800"/>
              </a:spcBef>
              <a:spcAft>
                <a:spcPts val="0"/>
              </a:spcAft>
              <a:buClr>
                <a:srgbClr val="A5A5A5"/>
              </a:buClr>
              <a:buSzPts val="2000"/>
              <a:buChar char="●"/>
              <a:defRPr/>
            </a:lvl1pPr>
            <a:lvl2pPr marL="914400" lvl="1" indent="-355600" algn="l" rtl="0">
              <a:lnSpc>
                <a:spcPct val="90000"/>
              </a:lnSpc>
              <a:spcBef>
                <a:spcPts val="1200"/>
              </a:spcBef>
              <a:spcAft>
                <a:spcPts val="0"/>
              </a:spcAft>
              <a:buClr>
                <a:srgbClr val="EE7D31"/>
              </a:buClr>
              <a:buSzPts val="2000"/>
              <a:buChar char="○"/>
              <a:defRPr/>
            </a:lvl2pPr>
            <a:lvl3pPr marL="1371600" lvl="2" indent="-323850" algn="l" rtl="0">
              <a:lnSpc>
                <a:spcPct val="90000"/>
              </a:lnSpc>
              <a:spcBef>
                <a:spcPts val="1200"/>
              </a:spcBef>
              <a:spcAft>
                <a:spcPts val="0"/>
              </a:spcAft>
              <a:buClr>
                <a:srgbClr val="A5A5A5"/>
              </a:buClr>
              <a:buSzPts val="1500"/>
              <a:buChar char="■"/>
              <a:defRPr/>
            </a:lvl3pPr>
            <a:lvl4pPr marL="1828800" lvl="3" indent="-323850" algn="l" rtl="0">
              <a:lnSpc>
                <a:spcPct val="90000"/>
              </a:lnSpc>
              <a:spcBef>
                <a:spcPts val="1200"/>
              </a:spcBef>
              <a:spcAft>
                <a:spcPts val="0"/>
              </a:spcAft>
              <a:buClr>
                <a:srgbClr val="EE7D31"/>
              </a:buClr>
              <a:buSzPts val="15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 green" type="secHead">
  <p:cSld name="SECTION_HEADER">
    <p:bg>
      <p:bgPr>
        <a:solidFill>
          <a:schemeClr val="lt2"/>
        </a:solidFill>
        <a:effectLst/>
      </p:bgPr>
    </p:bg>
    <p:spTree>
      <p:nvGrpSpPr>
        <p:cNvPr id="1" name="Shape 26"/>
        <p:cNvGrpSpPr/>
        <p:nvPr/>
      </p:nvGrpSpPr>
      <p:grpSpPr>
        <a:xfrm>
          <a:off x="0" y="0"/>
          <a:ext cx="0" cy="0"/>
          <a:chOff x="0" y="0"/>
          <a:chExt cx="0" cy="0"/>
        </a:xfrm>
      </p:grpSpPr>
      <p:pic>
        <p:nvPicPr>
          <p:cNvPr id="27" name="Google Shape;27;p3"/>
          <p:cNvPicPr preferRelativeResize="0"/>
          <p:nvPr/>
        </p:nvPicPr>
        <p:blipFill>
          <a:blip r:embed="rId2">
            <a:alphaModFix/>
          </a:blip>
          <a:stretch>
            <a:fillRect/>
          </a:stretch>
        </p:blipFill>
        <p:spPr>
          <a:xfrm>
            <a:off x="5313149" y="1140025"/>
            <a:ext cx="3830851" cy="3830876"/>
          </a:xfrm>
          <a:prstGeom prst="rect">
            <a:avLst/>
          </a:prstGeom>
          <a:noFill/>
          <a:ln>
            <a:noFill/>
          </a:ln>
        </p:spPr>
      </p:pic>
      <p:sp>
        <p:nvSpPr>
          <p:cNvPr id="28" name="Google Shape;28;p3"/>
          <p:cNvSpPr txBox="1">
            <a:spLocks noGrp="1"/>
          </p:cNvSpPr>
          <p:nvPr>
            <p:ph type="title"/>
          </p:nvPr>
        </p:nvSpPr>
        <p:spPr>
          <a:xfrm>
            <a:off x="311700" y="1118700"/>
            <a:ext cx="6400800" cy="29061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Font typeface="Montserrat Black"/>
              <a:buNone/>
              <a:defRPr sz="6000">
                <a:solidFill>
                  <a:schemeClr val="lt1"/>
                </a:solidFill>
                <a:latin typeface="Montserrat Black"/>
                <a:ea typeface="Montserrat Black"/>
                <a:cs typeface="Montserrat Black"/>
                <a:sym typeface="Montserrat Black"/>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pic>
        <p:nvPicPr>
          <p:cNvPr id="29" name="Google Shape;29;p3"/>
          <p:cNvPicPr preferRelativeResize="0"/>
          <p:nvPr/>
        </p:nvPicPr>
        <p:blipFill>
          <a:blip r:embed="rId3">
            <a:alphaModFix/>
          </a:blip>
          <a:stretch>
            <a:fillRect/>
          </a:stretch>
        </p:blipFill>
        <p:spPr>
          <a:xfrm>
            <a:off x="6896375" y="0"/>
            <a:ext cx="2247625" cy="2243846"/>
          </a:xfrm>
          <a:prstGeom prst="rect">
            <a:avLst/>
          </a:prstGeom>
          <a:noFill/>
          <a:ln>
            <a:noFill/>
          </a:ln>
        </p:spPr>
      </p:pic>
      <p:pic>
        <p:nvPicPr>
          <p:cNvPr id="30" name="Google Shape;30;p3"/>
          <p:cNvPicPr preferRelativeResize="0"/>
          <p:nvPr/>
        </p:nvPicPr>
        <p:blipFill>
          <a:blip r:embed="rId4">
            <a:alphaModFix/>
          </a:blip>
          <a:stretch>
            <a:fillRect/>
          </a:stretch>
        </p:blipFill>
        <p:spPr>
          <a:xfrm>
            <a:off x="7131375" y="1886225"/>
            <a:ext cx="1742725" cy="1742725"/>
          </a:xfrm>
          <a:prstGeom prst="rect">
            <a:avLst/>
          </a:prstGeom>
          <a:noFill/>
          <a:ln>
            <a:noFill/>
          </a:ln>
        </p:spPr>
      </p:pic>
      <p:sp>
        <p:nvSpPr>
          <p:cNvPr id="31" name="Google Shape;31;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b="1" i="1">
                <a:solidFill>
                  <a:schemeClr val="lt1"/>
                </a:solidFill>
                <a:latin typeface="EB Garamond"/>
                <a:ea typeface="EB Garamond"/>
                <a:cs typeface="EB Garamond"/>
                <a:sym typeface="EB Garamond"/>
              </a:defRPr>
            </a:lvl1pPr>
            <a:lvl2pPr lvl="1" rtl="0">
              <a:buNone/>
              <a:defRPr b="1" i="1">
                <a:solidFill>
                  <a:schemeClr val="lt1"/>
                </a:solidFill>
                <a:latin typeface="EB Garamond"/>
                <a:ea typeface="EB Garamond"/>
                <a:cs typeface="EB Garamond"/>
                <a:sym typeface="EB Garamond"/>
              </a:defRPr>
            </a:lvl2pPr>
            <a:lvl3pPr lvl="2" rtl="0">
              <a:buNone/>
              <a:defRPr b="1" i="1">
                <a:solidFill>
                  <a:schemeClr val="lt1"/>
                </a:solidFill>
                <a:latin typeface="EB Garamond"/>
                <a:ea typeface="EB Garamond"/>
                <a:cs typeface="EB Garamond"/>
                <a:sym typeface="EB Garamond"/>
              </a:defRPr>
            </a:lvl3pPr>
            <a:lvl4pPr lvl="3" rtl="0">
              <a:buNone/>
              <a:defRPr b="1" i="1">
                <a:solidFill>
                  <a:schemeClr val="lt1"/>
                </a:solidFill>
                <a:latin typeface="EB Garamond"/>
                <a:ea typeface="EB Garamond"/>
                <a:cs typeface="EB Garamond"/>
                <a:sym typeface="EB Garamond"/>
              </a:defRPr>
            </a:lvl4pPr>
            <a:lvl5pPr lvl="4" rtl="0">
              <a:buNone/>
              <a:defRPr b="1" i="1">
                <a:solidFill>
                  <a:schemeClr val="lt1"/>
                </a:solidFill>
                <a:latin typeface="EB Garamond"/>
                <a:ea typeface="EB Garamond"/>
                <a:cs typeface="EB Garamond"/>
                <a:sym typeface="EB Garamond"/>
              </a:defRPr>
            </a:lvl5pPr>
            <a:lvl6pPr lvl="5" rtl="0">
              <a:buNone/>
              <a:defRPr b="1" i="1">
                <a:solidFill>
                  <a:schemeClr val="lt1"/>
                </a:solidFill>
                <a:latin typeface="EB Garamond"/>
                <a:ea typeface="EB Garamond"/>
                <a:cs typeface="EB Garamond"/>
                <a:sym typeface="EB Garamond"/>
              </a:defRPr>
            </a:lvl6pPr>
            <a:lvl7pPr lvl="6" rtl="0">
              <a:buNone/>
              <a:defRPr b="1" i="1">
                <a:solidFill>
                  <a:schemeClr val="lt1"/>
                </a:solidFill>
                <a:latin typeface="EB Garamond"/>
                <a:ea typeface="EB Garamond"/>
                <a:cs typeface="EB Garamond"/>
                <a:sym typeface="EB Garamond"/>
              </a:defRPr>
            </a:lvl7pPr>
            <a:lvl8pPr lvl="7" rtl="0">
              <a:buNone/>
              <a:defRPr b="1" i="1">
                <a:solidFill>
                  <a:schemeClr val="lt1"/>
                </a:solidFill>
                <a:latin typeface="EB Garamond"/>
                <a:ea typeface="EB Garamond"/>
                <a:cs typeface="EB Garamond"/>
                <a:sym typeface="EB Garamond"/>
              </a:defRPr>
            </a:lvl8pPr>
            <a:lvl9pPr lvl="8" rtl="0">
              <a:buNone/>
              <a:defRPr b="1" i="1">
                <a:solidFill>
                  <a:schemeClr val="lt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3"/>
          <p:cNvPicPr preferRelativeResize="0"/>
          <p:nvPr/>
        </p:nvPicPr>
        <p:blipFill>
          <a:blip r:embed="rId5">
            <a:alphaModFix/>
          </a:blip>
          <a:stretch>
            <a:fillRect/>
          </a:stretch>
        </p:blipFill>
        <p:spPr>
          <a:xfrm>
            <a:off x="464100" y="4501100"/>
            <a:ext cx="834584" cy="393600"/>
          </a:xfrm>
          <a:prstGeom prst="rect">
            <a:avLst/>
          </a:prstGeom>
          <a:noFill/>
          <a:ln>
            <a:noFill/>
          </a:ln>
        </p:spPr>
      </p:pic>
      <p:pic>
        <p:nvPicPr>
          <p:cNvPr id="33" name="Google Shape;33;p3"/>
          <p:cNvPicPr preferRelativeResize="0"/>
          <p:nvPr/>
        </p:nvPicPr>
        <p:blipFill>
          <a:blip r:embed="rId6">
            <a:alphaModFix/>
          </a:blip>
          <a:stretch>
            <a:fillRect/>
          </a:stretch>
        </p:blipFill>
        <p:spPr>
          <a:xfrm>
            <a:off x="1608100" y="4531925"/>
            <a:ext cx="974301" cy="3319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 orange">
  <p:cSld name="SECTION_HEADER_2">
    <p:bg>
      <p:bgPr>
        <a:solidFill>
          <a:schemeClr val="accent1"/>
        </a:solidFill>
        <a:effectLst/>
      </p:bgPr>
    </p:bg>
    <p:spTree>
      <p:nvGrpSpPr>
        <p:cNvPr id="1" name="Shape 34"/>
        <p:cNvGrpSpPr/>
        <p:nvPr/>
      </p:nvGrpSpPr>
      <p:grpSpPr>
        <a:xfrm>
          <a:off x="0" y="0"/>
          <a:ext cx="0" cy="0"/>
          <a:chOff x="0" y="0"/>
          <a:chExt cx="0" cy="0"/>
        </a:xfrm>
      </p:grpSpPr>
      <p:pic>
        <p:nvPicPr>
          <p:cNvPr id="35" name="Google Shape;35;p4"/>
          <p:cNvPicPr preferRelativeResize="0"/>
          <p:nvPr/>
        </p:nvPicPr>
        <p:blipFill rotWithShape="1">
          <a:blip r:embed="rId2">
            <a:alphaModFix/>
          </a:blip>
          <a:srcRect t="49814"/>
          <a:stretch/>
        </p:blipFill>
        <p:spPr>
          <a:xfrm>
            <a:off x="6890150" y="6"/>
            <a:ext cx="2253850" cy="1131099"/>
          </a:xfrm>
          <a:prstGeom prst="rect">
            <a:avLst/>
          </a:prstGeom>
          <a:noFill/>
          <a:ln>
            <a:noFill/>
          </a:ln>
        </p:spPr>
      </p:pic>
      <p:sp>
        <p:nvSpPr>
          <p:cNvPr id="36" name="Google Shape;36;p4"/>
          <p:cNvSpPr txBox="1">
            <a:spLocks noGrp="1"/>
          </p:cNvSpPr>
          <p:nvPr>
            <p:ph type="title"/>
          </p:nvPr>
        </p:nvSpPr>
        <p:spPr>
          <a:xfrm>
            <a:off x="311700" y="1118700"/>
            <a:ext cx="6400800" cy="29061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6000"/>
              <a:buFont typeface="Montserrat Black"/>
              <a:buNone/>
              <a:defRPr sz="6000">
                <a:solidFill>
                  <a:schemeClr val="lt1"/>
                </a:solidFill>
                <a:latin typeface="Montserrat Black"/>
                <a:ea typeface="Montserrat Black"/>
                <a:cs typeface="Montserrat Black"/>
                <a:sym typeface="Montserrat Black"/>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endParaRPr/>
          </a:p>
        </p:txBody>
      </p:sp>
      <p:pic>
        <p:nvPicPr>
          <p:cNvPr id="37" name="Google Shape;37;p4"/>
          <p:cNvPicPr preferRelativeResize="0"/>
          <p:nvPr/>
        </p:nvPicPr>
        <p:blipFill rotWithShape="1">
          <a:blip r:embed="rId3">
            <a:alphaModFix/>
          </a:blip>
          <a:srcRect r="42008"/>
          <a:stretch/>
        </p:blipFill>
        <p:spPr>
          <a:xfrm>
            <a:off x="8133375" y="253350"/>
            <a:ext cx="1010624" cy="1742725"/>
          </a:xfrm>
          <a:prstGeom prst="rect">
            <a:avLst/>
          </a:prstGeom>
          <a:noFill/>
          <a:ln>
            <a:noFill/>
          </a:ln>
        </p:spPr>
      </p:pic>
      <p:sp>
        <p:nvSpPr>
          <p:cNvPr id="38" name="Google Shape;3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i="1">
                <a:solidFill>
                  <a:schemeClr val="lt1"/>
                </a:solidFill>
                <a:latin typeface="EB Garamond Medium"/>
                <a:ea typeface="EB Garamond Medium"/>
                <a:cs typeface="EB Garamond Medium"/>
                <a:sym typeface="EB Garamond Medium"/>
              </a:defRPr>
            </a:lvl1pPr>
            <a:lvl2pPr lvl="1" rtl="0">
              <a:buNone/>
              <a:defRPr i="1">
                <a:solidFill>
                  <a:schemeClr val="lt1"/>
                </a:solidFill>
                <a:latin typeface="EB Garamond Medium"/>
                <a:ea typeface="EB Garamond Medium"/>
                <a:cs typeface="EB Garamond Medium"/>
                <a:sym typeface="EB Garamond Medium"/>
              </a:defRPr>
            </a:lvl2pPr>
            <a:lvl3pPr lvl="2" rtl="0">
              <a:buNone/>
              <a:defRPr i="1">
                <a:solidFill>
                  <a:schemeClr val="lt1"/>
                </a:solidFill>
                <a:latin typeface="EB Garamond Medium"/>
                <a:ea typeface="EB Garamond Medium"/>
                <a:cs typeface="EB Garamond Medium"/>
                <a:sym typeface="EB Garamond Medium"/>
              </a:defRPr>
            </a:lvl3pPr>
            <a:lvl4pPr lvl="3" rtl="0">
              <a:buNone/>
              <a:defRPr i="1">
                <a:solidFill>
                  <a:schemeClr val="lt1"/>
                </a:solidFill>
                <a:latin typeface="EB Garamond Medium"/>
                <a:ea typeface="EB Garamond Medium"/>
                <a:cs typeface="EB Garamond Medium"/>
                <a:sym typeface="EB Garamond Medium"/>
              </a:defRPr>
            </a:lvl4pPr>
            <a:lvl5pPr lvl="4" rtl="0">
              <a:buNone/>
              <a:defRPr i="1">
                <a:solidFill>
                  <a:schemeClr val="lt1"/>
                </a:solidFill>
                <a:latin typeface="EB Garamond Medium"/>
                <a:ea typeface="EB Garamond Medium"/>
                <a:cs typeface="EB Garamond Medium"/>
                <a:sym typeface="EB Garamond Medium"/>
              </a:defRPr>
            </a:lvl5pPr>
            <a:lvl6pPr lvl="5" rtl="0">
              <a:buNone/>
              <a:defRPr i="1">
                <a:solidFill>
                  <a:schemeClr val="lt1"/>
                </a:solidFill>
                <a:latin typeface="EB Garamond Medium"/>
                <a:ea typeface="EB Garamond Medium"/>
                <a:cs typeface="EB Garamond Medium"/>
                <a:sym typeface="EB Garamond Medium"/>
              </a:defRPr>
            </a:lvl6pPr>
            <a:lvl7pPr lvl="6" rtl="0">
              <a:buNone/>
              <a:defRPr i="1">
                <a:solidFill>
                  <a:schemeClr val="lt1"/>
                </a:solidFill>
                <a:latin typeface="EB Garamond Medium"/>
                <a:ea typeface="EB Garamond Medium"/>
                <a:cs typeface="EB Garamond Medium"/>
                <a:sym typeface="EB Garamond Medium"/>
              </a:defRPr>
            </a:lvl7pPr>
            <a:lvl8pPr lvl="7" rtl="0">
              <a:buNone/>
              <a:defRPr i="1">
                <a:solidFill>
                  <a:schemeClr val="lt1"/>
                </a:solidFill>
                <a:latin typeface="EB Garamond Medium"/>
                <a:ea typeface="EB Garamond Medium"/>
                <a:cs typeface="EB Garamond Medium"/>
                <a:sym typeface="EB Garamond Medium"/>
              </a:defRPr>
            </a:lvl8pPr>
            <a:lvl9pPr lvl="8" rtl="0">
              <a:buNone/>
              <a:defRPr i="1">
                <a:solidFill>
                  <a:schemeClr val="lt1"/>
                </a:solidFill>
                <a:latin typeface="EB Garamond Medium"/>
                <a:ea typeface="EB Garamond Medium"/>
                <a:cs typeface="EB Garamond Medium"/>
                <a:sym typeface="EB Garamond Medium"/>
              </a:defRPr>
            </a:lvl9pPr>
          </a:lstStyle>
          <a:p>
            <a:pPr marL="0" lvl="0" indent="0" algn="r" rtl="0">
              <a:spcBef>
                <a:spcPts val="0"/>
              </a:spcBef>
              <a:spcAft>
                <a:spcPts val="0"/>
              </a:spcAft>
              <a:buNone/>
            </a:pPr>
            <a:fld id="{00000000-1234-1234-1234-123412341234}" type="slidenum">
              <a:rPr lang="en"/>
              <a:t>‹#›</a:t>
            </a:fld>
            <a:endParaRPr/>
          </a:p>
        </p:txBody>
      </p:sp>
      <p:pic>
        <p:nvPicPr>
          <p:cNvPr id="39" name="Google Shape;39;p4"/>
          <p:cNvPicPr preferRelativeResize="0"/>
          <p:nvPr/>
        </p:nvPicPr>
        <p:blipFill>
          <a:blip r:embed="rId4">
            <a:alphaModFix/>
          </a:blip>
          <a:stretch>
            <a:fillRect/>
          </a:stretch>
        </p:blipFill>
        <p:spPr>
          <a:xfrm>
            <a:off x="464100" y="4501100"/>
            <a:ext cx="834584" cy="393600"/>
          </a:xfrm>
          <a:prstGeom prst="rect">
            <a:avLst/>
          </a:prstGeom>
          <a:noFill/>
          <a:ln>
            <a:noFill/>
          </a:ln>
        </p:spPr>
      </p:pic>
      <p:pic>
        <p:nvPicPr>
          <p:cNvPr id="40" name="Google Shape;40;p4"/>
          <p:cNvPicPr preferRelativeResize="0"/>
          <p:nvPr/>
        </p:nvPicPr>
        <p:blipFill>
          <a:blip r:embed="rId2">
            <a:alphaModFix/>
          </a:blip>
          <a:stretch>
            <a:fillRect/>
          </a:stretch>
        </p:blipFill>
        <p:spPr>
          <a:xfrm>
            <a:off x="6890150" y="2889650"/>
            <a:ext cx="2253850" cy="2253850"/>
          </a:xfrm>
          <a:prstGeom prst="rect">
            <a:avLst/>
          </a:prstGeom>
          <a:noFill/>
          <a:ln>
            <a:noFill/>
          </a:ln>
        </p:spPr>
      </p:pic>
      <p:pic>
        <p:nvPicPr>
          <p:cNvPr id="41" name="Google Shape;41;p4"/>
          <p:cNvPicPr preferRelativeResize="0"/>
          <p:nvPr/>
        </p:nvPicPr>
        <p:blipFill rotWithShape="1">
          <a:blip r:embed="rId5">
            <a:alphaModFix/>
          </a:blip>
          <a:srcRect t="49758" r="45429"/>
          <a:stretch/>
        </p:blipFill>
        <p:spPr>
          <a:xfrm rot="-446666">
            <a:off x="7174649" y="1534225"/>
            <a:ext cx="2253852" cy="2075049"/>
          </a:xfrm>
          <a:prstGeom prst="rect">
            <a:avLst/>
          </a:prstGeom>
          <a:noFill/>
          <a:ln>
            <a:noFill/>
          </a:ln>
        </p:spPr>
      </p:pic>
      <p:sp>
        <p:nvSpPr>
          <p:cNvPr id="42" name="Google Shape;42;p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b="1" i="1">
                <a:solidFill>
                  <a:schemeClr val="lt1"/>
                </a:solidFill>
                <a:latin typeface="EB Garamond"/>
                <a:ea typeface="EB Garamond"/>
                <a:cs typeface="EB Garamond"/>
                <a:sym typeface="EB Garamond"/>
              </a:defRPr>
            </a:lvl1pPr>
            <a:lvl2pPr lvl="1" rtl="0">
              <a:buNone/>
              <a:defRPr b="1" i="1">
                <a:solidFill>
                  <a:schemeClr val="lt1"/>
                </a:solidFill>
                <a:latin typeface="EB Garamond"/>
                <a:ea typeface="EB Garamond"/>
                <a:cs typeface="EB Garamond"/>
                <a:sym typeface="EB Garamond"/>
              </a:defRPr>
            </a:lvl2pPr>
            <a:lvl3pPr lvl="2" rtl="0">
              <a:buNone/>
              <a:defRPr b="1" i="1">
                <a:solidFill>
                  <a:schemeClr val="lt1"/>
                </a:solidFill>
                <a:latin typeface="EB Garamond"/>
                <a:ea typeface="EB Garamond"/>
                <a:cs typeface="EB Garamond"/>
                <a:sym typeface="EB Garamond"/>
              </a:defRPr>
            </a:lvl3pPr>
            <a:lvl4pPr lvl="3" rtl="0">
              <a:buNone/>
              <a:defRPr b="1" i="1">
                <a:solidFill>
                  <a:schemeClr val="lt1"/>
                </a:solidFill>
                <a:latin typeface="EB Garamond"/>
                <a:ea typeface="EB Garamond"/>
                <a:cs typeface="EB Garamond"/>
                <a:sym typeface="EB Garamond"/>
              </a:defRPr>
            </a:lvl4pPr>
            <a:lvl5pPr lvl="4" rtl="0">
              <a:buNone/>
              <a:defRPr b="1" i="1">
                <a:solidFill>
                  <a:schemeClr val="lt1"/>
                </a:solidFill>
                <a:latin typeface="EB Garamond"/>
                <a:ea typeface="EB Garamond"/>
                <a:cs typeface="EB Garamond"/>
                <a:sym typeface="EB Garamond"/>
              </a:defRPr>
            </a:lvl5pPr>
            <a:lvl6pPr lvl="5" rtl="0">
              <a:buNone/>
              <a:defRPr b="1" i="1">
                <a:solidFill>
                  <a:schemeClr val="lt1"/>
                </a:solidFill>
                <a:latin typeface="EB Garamond"/>
                <a:ea typeface="EB Garamond"/>
                <a:cs typeface="EB Garamond"/>
                <a:sym typeface="EB Garamond"/>
              </a:defRPr>
            </a:lvl6pPr>
            <a:lvl7pPr lvl="6" rtl="0">
              <a:buNone/>
              <a:defRPr b="1" i="1">
                <a:solidFill>
                  <a:schemeClr val="lt1"/>
                </a:solidFill>
                <a:latin typeface="EB Garamond"/>
                <a:ea typeface="EB Garamond"/>
                <a:cs typeface="EB Garamond"/>
                <a:sym typeface="EB Garamond"/>
              </a:defRPr>
            </a:lvl7pPr>
            <a:lvl8pPr lvl="7" rtl="0">
              <a:buNone/>
              <a:defRPr b="1" i="1">
                <a:solidFill>
                  <a:schemeClr val="lt1"/>
                </a:solidFill>
                <a:latin typeface="EB Garamond"/>
                <a:ea typeface="EB Garamond"/>
                <a:cs typeface="EB Garamond"/>
                <a:sym typeface="EB Garamond"/>
              </a:defRPr>
            </a:lvl8pPr>
            <a:lvl9pPr lvl="8" rtl="0">
              <a:buNone/>
              <a:defRPr b="1" i="1">
                <a:solidFill>
                  <a:schemeClr val="lt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pic>
        <p:nvPicPr>
          <p:cNvPr id="43" name="Google Shape;43;p4"/>
          <p:cNvPicPr preferRelativeResize="0"/>
          <p:nvPr/>
        </p:nvPicPr>
        <p:blipFill>
          <a:blip r:embed="rId6">
            <a:alphaModFix/>
          </a:blip>
          <a:stretch>
            <a:fillRect/>
          </a:stretch>
        </p:blipFill>
        <p:spPr>
          <a:xfrm>
            <a:off x="1608100" y="4531925"/>
            <a:ext cx="974301" cy="3319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 yellow">
  <p:cSld name="SECTION_HEADER_1">
    <p:bg>
      <p:bgPr>
        <a:solidFill>
          <a:schemeClr val="accent2"/>
        </a:solidFill>
        <a:effectLst/>
      </p:bgPr>
    </p:bg>
    <p:spTree>
      <p:nvGrpSpPr>
        <p:cNvPr id="1" name="Shape 44"/>
        <p:cNvGrpSpPr/>
        <p:nvPr/>
      </p:nvGrpSpPr>
      <p:grpSpPr>
        <a:xfrm>
          <a:off x="0" y="0"/>
          <a:ext cx="0" cy="0"/>
          <a:chOff x="0" y="0"/>
          <a:chExt cx="0" cy="0"/>
        </a:xfrm>
      </p:grpSpPr>
      <p:pic>
        <p:nvPicPr>
          <p:cNvPr id="45" name="Google Shape;45;p5"/>
          <p:cNvPicPr preferRelativeResize="0"/>
          <p:nvPr/>
        </p:nvPicPr>
        <p:blipFill>
          <a:blip r:embed="rId2">
            <a:alphaModFix/>
          </a:blip>
          <a:stretch>
            <a:fillRect/>
          </a:stretch>
        </p:blipFill>
        <p:spPr>
          <a:xfrm rot="-5400000">
            <a:off x="6909338" y="2908838"/>
            <a:ext cx="2236524" cy="2232800"/>
          </a:xfrm>
          <a:prstGeom prst="rect">
            <a:avLst/>
          </a:prstGeom>
          <a:noFill/>
          <a:ln>
            <a:noFill/>
          </a:ln>
        </p:spPr>
      </p:pic>
      <p:sp>
        <p:nvSpPr>
          <p:cNvPr id="46" name="Google Shape;46;p5"/>
          <p:cNvSpPr txBox="1">
            <a:spLocks noGrp="1"/>
          </p:cNvSpPr>
          <p:nvPr>
            <p:ph type="title"/>
          </p:nvPr>
        </p:nvSpPr>
        <p:spPr>
          <a:xfrm>
            <a:off x="311700" y="1118700"/>
            <a:ext cx="6400800" cy="2906100"/>
          </a:xfrm>
          <a:prstGeom prst="rect">
            <a:avLst/>
          </a:prstGeom>
        </p:spPr>
        <p:txBody>
          <a:bodyPr spcFirstLastPara="1" wrap="square" lIns="91425" tIns="91425" rIns="91425" bIns="91425" anchor="ctr" anchorCtr="0">
            <a:normAutofit/>
          </a:bodyPr>
          <a:lstStyle>
            <a:lvl1pPr lvl="0" rtl="0">
              <a:spcBef>
                <a:spcPts val="0"/>
              </a:spcBef>
              <a:spcAft>
                <a:spcPts val="0"/>
              </a:spcAft>
              <a:buSzPts val="6000"/>
              <a:buFont typeface="Montserrat Black"/>
              <a:buNone/>
              <a:defRPr sz="6000">
                <a:latin typeface="Montserrat Black"/>
                <a:ea typeface="Montserrat Black"/>
                <a:cs typeface="Montserrat Black"/>
                <a:sym typeface="Montserrat Black"/>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endParaRPr/>
          </a:p>
        </p:txBody>
      </p:sp>
      <p:pic>
        <p:nvPicPr>
          <p:cNvPr id="47" name="Google Shape;47;p5"/>
          <p:cNvPicPr preferRelativeResize="0"/>
          <p:nvPr/>
        </p:nvPicPr>
        <p:blipFill rotWithShape="1">
          <a:blip r:embed="rId3">
            <a:alphaModFix/>
          </a:blip>
          <a:srcRect r="11457"/>
          <a:stretch/>
        </p:blipFill>
        <p:spPr>
          <a:xfrm>
            <a:off x="7743725" y="1325450"/>
            <a:ext cx="1400275" cy="1581525"/>
          </a:xfrm>
          <a:prstGeom prst="rect">
            <a:avLst/>
          </a:prstGeom>
          <a:noFill/>
          <a:ln>
            <a:noFill/>
          </a:ln>
        </p:spPr>
      </p:pic>
      <p:pic>
        <p:nvPicPr>
          <p:cNvPr id="48" name="Google Shape;48;p5"/>
          <p:cNvPicPr preferRelativeResize="0"/>
          <p:nvPr/>
        </p:nvPicPr>
        <p:blipFill>
          <a:blip r:embed="rId4">
            <a:alphaModFix/>
          </a:blip>
          <a:stretch>
            <a:fillRect/>
          </a:stretch>
        </p:blipFill>
        <p:spPr>
          <a:xfrm>
            <a:off x="464100" y="4501100"/>
            <a:ext cx="834584" cy="393600"/>
          </a:xfrm>
          <a:prstGeom prst="rect">
            <a:avLst/>
          </a:prstGeom>
          <a:noFill/>
          <a:ln>
            <a:noFill/>
          </a:ln>
        </p:spPr>
      </p:pic>
      <p:pic>
        <p:nvPicPr>
          <p:cNvPr id="49" name="Google Shape;49;p5"/>
          <p:cNvPicPr preferRelativeResize="0"/>
          <p:nvPr/>
        </p:nvPicPr>
        <p:blipFill rotWithShape="1">
          <a:blip r:embed="rId5">
            <a:alphaModFix/>
          </a:blip>
          <a:srcRect r="36772" b="49261"/>
          <a:stretch/>
        </p:blipFill>
        <p:spPr>
          <a:xfrm>
            <a:off x="6741725" y="-148451"/>
            <a:ext cx="2769423" cy="2222423"/>
          </a:xfrm>
          <a:prstGeom prst="rect">
            <a:avLst/>
          </a:prstGeom>
          <a:noFill/>
          <a:ln>
            <a:noFill/>
          </a:ln>
        </p:spPr>
      </p:pic>
      <p:sp>
        <p:nvSpPr>
          <p:cNvPr id="50" name="Google Shape;5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b="1" i="1">
                <a:solidFill>
                  <a:schemeClr val="dk1"/>
                </a:solidFill>
                <a:latin typeface="EB Garamond"/>
                <a:ea typeface="EB Garamond"/>
                <a:cs typeface="EB Garamond"/>
                <a:sym typeface="EB Garamond"/>
              </a:defRPr>
            </a:lvl1pPr>
            <a:lvl2pPr lvl="1" rtl="0">
              <a:buNone/>
              <a:defRPr b="1" i="1">
                <a:solidFill>
                  <a:schemeClr val="dk1"/>
                </a:solidFill>
                <a:latin typeface="EB Garamond"/>
                <a:ea typeface="EB Garamond"/>
                <a:cs typeface="EB Garamond"/>
                <a:sym typeface="EB Garamond"/>
              </a:defRPr>
            </a:lvl2pPr>
            <a:lvl3pPr lvl="2" rtl="0">
              <a:buNone/>
              <a:defRPr b="1" i="1">
                <a:solidFill>
                  <a:schemeClr val="dk1"/>
                </a:solidFill>
                <a:latin typeface="EB Garamond"/>
                <a:ea typeface="EB Garamond"/>
                <a:cs typeface="EB Garamond"/>
                <a:sym typeface="EB Garamond"/>
              </a:defRPr>
            </a:lvl3pPr>
            <a:lvl4pPr lvl="3" rtl="0">
              <a:buNone/>
              <a:defRPr b="1" i="1">
                <a:solidFill>
                  <a:schemeClr val="dk1"/>
                </a:solidFill>
                <a:latin typeface="EB Garamond"/>
                <a:ea typeface="EB Garamond"/>
                <a:cs typeface="EB Garamond"/>
                <a:sym typeface="EB Garamond"/>
              </a:defRPr>
            </a:lvl4pPr>
            <a:lvl5pPr lvl="4" rtl="0">
              <a:buNone/>
              <a:defRPr b="1" i="1">
                <a:solidFill>
                  <a:schemeClr val="dk1"/>
                </a:solidFill>
                <a:latin typeface="EB Garamond"/>
                <a:ea typeface="EB Garamond"/>
                <a:cs typeface="EB Garamond"/>
                <a:sym typeface="EB Garamond"/>
              </a:defRPr>
            </a:lvl5pPr>
            <a:lvl6pPr lvl="5" rtl="0">
              <a:buNone/>
              <a:defRPr b="1" i="1">
                <a:solidFill>
                  <a:schemeClr val="dk1"/>
                </a:solidFill>
                <a:latin typeface="EB Garamond"/>
                <a:ea typeface="EB Garamond"/>
                <a:cs typeface="EB Garamond"/>
                <a:sym typeface="EB Garamond"/>
              </a:defRPr>
            </a:lvl6pPr>
            <a:lvl7pPr lvl="6" rtl="0">
              <a:buNone/>
              <a:defRPr b="1" i="1">
                <a:solidFill>
                  <a:schemeClr val="dk1"/>
                </a:solidFill>
                <a:latin typeface="EB Garamond"/>
                <a:ea typeface="EB Garamond"/>
                <a:cs typeface="EB Garamond"/>
                <a:sym typeface="EB Garamond"/>
              </a:defRPr>
            </a:lvl7pPr>
            <a:lvl8pPr lvl="7" rtl="0">
              <a:buNone/>
              <a:defRPr b="1" i="1">
                <a:solidFill>
                  <a:schemeClr val="dk1"/>
                </a:solidFill>
                <a:latin typeface="EB Garamond"/>
                <a:ea typeface="EB Garamond"/>
                <a:cs typeface="EB Garamond"/>
                <a:sym typeface="EB Garamond"/>
              </a:defRPr>
            </a:lvl8pPr>
            <a:lvl9pPr lvl="8" rtl="0">
              <a:buNone/>
              <a:defRPr b="1" i="1">
                <a:solidFill>
                  <a:schemeClr val="dk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pic>
        <p:nvPicPr>
          <p:cNvPr id="51" name="Google Shape;51;p5"/>
          <p:cNvPicPr preferRelativeResize="0"/>
          <p:nvPr/>
        </p:nvPicPr>
        <p:blipFill>
          <a:blip r:embed="rId6">
            <a:alphaModFix/>
          </a:blip>
          <a:stretch>
            <a:fillRect/>
          </a:stretch>
        </p:blipFill>
        <p:spPr>
          <a:xfrm>
            <a:off x="1608100" y="4531925"/>
            <a:ext cx="974301" cy="3319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 orange" type="tx">
  <p:cSld name="TITLE_AND_BODY">
    <p:bg>
      <p:bgPr>
        <a:solidFill>
          <a:schemeClr val="accent1"/>
        </a:solidFill>
        <a:effectLst/>
      </p:bgPr>
    </p:bg>
    <p:spTree>
      <p:nvGrpSpPr>
        <p:cNvPr id="1" name="Shape 52"/>
        <p:cNvGrpSpPr/>
        <p:nvPr/>
      </p:nvGrpSpPr>
      <p:grpSpPr>
        <a:xfrm>
          <a:off x="0" y="0"/>
          <a:ext cx="0" cy="0"/>
          <a:chOff x="0" y="0"/>
          <a:chExt cx="0" cy="0"/>
        </a:xfrm>
      </p:grpSpPr>
      <p:sp>
        <p:nvSpPr>
          <p:cNvPr id="53" name="Google Shape;53;p6"/>
          <p:cNvSpPr/>
          <p:nvPr/>
        </p:nvSpPr>
        <p:spPr>
          <a:xfrm>
            <a:off x="212775" y="298925"/>
            <a:ext cx="8718300" cy="795000"/>
          </a:xfrm>
          <a:prstGeom prst="round2DiagRect">
            <a:avLst>
              <a:gd name="adj1" fmla="val 0"/>
              <a:gd name="adj2" fmla="val 2893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54" name="Google Shape;54;p6"/>
          <p:cNvSpPr txBox="1">
            <a:spLocks noGrp="1"/>
          </p:cNvSpPr>
          <p:nvPr>
            <p:ph type="title"/>
          </p:nvPr>
        </p:nvSpPr>
        <p:spPr>
          <a:xfrm>
            <a:off x="395850" y="445025"/>
            <a:ext cx="83523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5"/>
              </a:buClr>
              <a:buSzPts val="2800"/>
              <a:buFont typeface="Montserrat ExtraBold"/>
              <a:buNone/>
              <a:defRPr>
                <a:solidFill>
                  <a:schemeClr val="accent5"/>
                </a:solidFill>
                <a:latin typeface="Montserrat ExtraBold"/>
                <a:ea typeface="Montserrat ExtraBold"/>
                <a:cs typeface="Montserrat ExtraBold"/>
                <a:sym typeface="Montserrat ExtraBold"/>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pic>
        <p:nvPicPr>
          <p:cNvPr id="55" name="Google Shape;55;p6"/>
          <p:cNvPicPr preferRelativeResize="0"/>
          <p:nvPr/>
        </p:nvPicPr>
        <p:blipFill>
          <a:blip r:embed="rId2">
            <a:alphaModFix/>
          </a:blip>
          <a:stretch>
            <a:fillRect/>
          </a:stretch>
        </p:blipFill>
        <p:spPr>
          <a:xfrm>
            <a:off x="464100" y="4501100"/>
            <a:ext cx="834584" cy="393600"/>
          </a:xfrm>
          <a:prstGeom prst="rect">
            <a:avLst/>
          </a:prstGeom>
          <a:noFill/>
          <a:ln>
            <a:noFill/>
          </a:ln>
        </p:spPr>
      </p:pic>
      <p:sp>
        <p:nvSpPr>
          <p:cNvPr id="56" name="Google Shape;56;p6"/>
          <p:cNvSpPr txBox="1">
            <a:spLocks noGrp="1"/>
          </p:cNvSpPr>
          <p:nvPr>
            <p:ph type="title" idx="2"/>
          </p:nvPr>
        </p:nvSpPr>
        <p:spPr>
          <a:xfrm>
            <a:off x="395775" y="1311163"/>
            <a:ext cx="8352300" cy="28965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1pPr>
            <a:lvl2pPr lvl="1">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2pPr>
            <a:lvl3pPr lvl="2">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3pPr>
            <a:lvl4pPr lvl="3">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4pPr>
            <a:lvl5pPr lvl="4">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5pPr>
            <a:lvl6pPr lvl="5">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6pPr>
            <a:lvl7pPr lvl="6">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7pPr>
            <a:lvl8pPr lvl="7">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8pPr>
            <a:lvl9pPr lvl="8">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9pPr>
          </a:lstStyle>
          <a:p>
            <a:endParaRPr/>
          </a:p>
        </p:txBody>
      </p:sp>
      <p:sp>
        <p:nvSpPr>
          <p:cNvPr id="57" name="Google Shape;5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b="1" i="1">
                <a:solidFill>
                  <a:schemeClr val="lt1"/>
                </a:solidFill>
                <a:latin typeface="EB Garamond"/>
                <a:ea typeface="EB Garamond"/>
                <a:cs typeface="EB Garamond"/>
                <a:sym typeface="EB Garamond"/>
              </a:defRPr>
            </a:lvl1pPr>
            <a:lvl2pPr lvl="1" rtl="0">
              <a:buNone/>
              <a:defRPr b="1" i="1">
                <a:solidFill>
                  <a:schemeClr val="lt1"/>
                </a:solidFill>
                <a:latin typeface="EB Garamond"/>
                <a:ea typeface="EB Garamond"/>
                <a:cs typeface="EB Garamond"/>
                <a:sym typeface="EB Garamond"/>
              </a:defRPr>
            </a:lvl2pPr>
            <a:lvl3pPr lvl="2" rtl="0">
              <a:buNone/>
              <a:defRPr b="1" i="1">
                <a:solidFill>
                  <a:schemeClr val="lt1"/>
                </a:solidFill>
                <a:latin typeface="EB Garamond"/>
                <a:ea typeface="EB Garamond"/>
                <a:cs typeface="EB Garamond"/>
                <a:sym typeface="EB Garamond"/>
              </a:defRPr>
            </a:lvl3pPr>
            <a:lvl4pPr lvl="3" rtl="0">
              <a:buNone/>
              <a:defRPr b="1" i="1">
                <a:solidFill>
                  <a:schemeClr val="lt1"/>
                </a:solidFill>
                <a:latin typeface="EB Garamond"/>
                <a:ea typeface="EB Garamond"/>
                <a:cs typeface="EB Garamond"/>
                <a:sym typeface="EB Garamond"/>
              </a:defRPr>
            </a:lvl4pPr>
            <a:lvl5pPr lvl="4" rtl="0">
              <a:buNone/>
              <a:defRPr b="1" i="1">
                <a:solidFill>
                  <a:schemeClr val="lt1"/>
                </a:solidFill>
                <a:latin typeface="EB Garamond"/>
                <a:ea typeface="EB Garamond"/>
                <a:cs typeface="EB Garamond"/>
                <a:sym typeface="EB Garamond"/>
              </a:defRPr>
            </a:lvl5pPr>
            <a:lvl6pPr lvl="5" rtl="0">
              <a:buNone/>
              <a:defRPr b="1" i="1">
                <a:solidFill>
                  <a:schemeClr val="lt1"/>
                </a:solidFill>
                <a:latin typeface="EB Garamond"/>
                <a:ea typeface="EB Garamond"/>
                <a:cs typeface="EB Garamond"/>
                <a:sym typeface="EB Garamond"/>
              </a:defRPr>
            </a:lvl6pPr>
            <a:lvl7pPr lvl="6" rtl="0">
              <a:buNone/>
              <a:defRPr b="1" i="1">
                <a:solidFill>
                  <a:schemeClr val="lt1"/>
                </a:solidFill>
                <a:latin typeface="EB Garamond"/>
                <a:ea typeface="EB Garamond"/>
                <a:cs typeface="EB Garamond"/>
                <a:sym typeface="EB Garamond"/>
              </a:defRPr>
            </a:lvl7pPr>
            <a:lvl8pPr lvl="7" rtl="0">
              <a:buNone/>
              <a:defRPr b="1" i="1">
                <a:solidFill>
                  <a:schemeClr val="lt1"/>
                </a:solidFill>
                <a:latin typeface="EB Garamond"/>
                <a:ea typeface="EB Garamond"/>
                <a:cs typeface="EB Garamond"/>
                <a:sym typeface="EB Garamond"/>
              </a:defRPr>
            </a:lvl8pPr>
            <a:lvl9pPr lvl="8" rtl="0">
              <a:buNone/>
              <a:defRPr b="1" i="1">
                <a:solidFill>
                  <a:schemeClr val="lt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pic>
        <p:nvPicPr>
          <p:cNvPr id="58" name="Google Shape;58;p6"/>
          <p:cNvPicPr preferRelativeResize="0"/>
          <p:nvPr/>
        </p:nvPicPr>
        <p:blipFill>
          <a:blip r:embed="rId3">
            <a:alphaModFix/>
          </a:blip>
          <a:stretch>
            <a:fillRect/>
          </a:stretch>
        </p:blipFill>
        <p:spPr>
          <a:xfrm>
            <a:off x="1608100" y="4531925"/>
            <a:ext cx="974301" cy="3319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 blue">
  <p:cSld name="TITLE_AND_BODY_3">
    <p:bg>
      <p:bgPr>
        <a:solidFill>
          <a:schemeClr val="dk2"/>
        </a:solidFill>
        <a:effectLst/>
      </p:bgPr>
    </p:bg>
    <p:spTree>
      <p:nvGrpSpPr>
        <p:cNvPr id="1" name="Shape 59"/>
        <p:cNvGrpSpPr/>
        <p:nvPr/>
      </p:nvGrpSpPr>
      <p:grpSpPr>
        <a:xfrm>
          <a:off x="0" y="0"/>
          <a:ext cx="0" cy="0"/>
          <a:chOff x="0" y="0"/>
          <a:chExt cx="0" cy="0"/>
        </a:xfrm>
      </p:grpSpPr>
      <p:sp>
        <p:nvSpPr>
          <p:cNvPr id="60" name="Google Shape;60;p7"/>
          <p:cNvSpPr/>
          <p:nvPr/>
        </p:nvSpPr>
        <p:spPr>
          <a:xfrm>
            <a:off x="212775" y="298925"/>
            <a:ext cx="8718300" cy="795000"/>
          </a:xfrm>
          <a:prstGeom prst="round2DiagRect">
            <a:avLst>
              <a:gd name="adj1" fmla="val 0"/>
              <a:gd name="adj2" fmla="val 2893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61" name="Google Shape;61;p7"/>
          <p:cNvSpPr txBox="1">
            <a:spLocks noGrp="1"/>
          </p:cNvSpPr>
          <p:nvPr>
            <p:ph type="title"/>
          </p:nvPr>
        </p:nvSpPr>
        <p:spPr>
          <a:xfrm>
            <a:off x="395850" y="445025"/>
            <a:ext cx="83523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3"/>
              </a:buClr>
              <a:buSzPts val="2800"/>
              <a:buFont typeface="Montserrat ExtraBold"/>
              <a:buNone/>
              <a:defRPr>
                <a:solidFill>
                  <a:schemeClr val="accent3"/>
                </a:solidFill>
                <a:latin typeface="Montserrat ExtraBold"/>
                <a:ea typeface="Montserrat ExtraBold"/>
                <a:cs typeface="Montserrat ExtraBold"/>
                <a:sym typeface="Montserrat ExtraBold"/>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pic>
        <p:nvPicPr>
          <p:cNvPr id="62" name="Google Shape;62;p7"/>
          <p:cNvPicPr preferRelativeResize="0"/>
          <p:nvPr/>
        </p:nvPicPr>
        <p:blipFill>
          <a:blip r:embed="rId2">
            <a:alphaModFix/>
          </a:blip>
          <a:stretch>
            <a:fillRect/>
          </a:stretch>
        </p:blipFill>
        <p:spPr>
          <a:xfrm>
            <a:off x="464100" y="4501100"/>
            <a:ext cx="834584" cy="393600"/>
          </a:xfrm>
          <a:prstGeom prst="rect">
            <a:avLst/>
          </a:prstGeom>
          <a:noFill/>
          <a:ln>
            <a:noFill/>
          </a:ln>
        </p:spPr>
      </p:pic>
      <p:sp>
        <p:nvSpPr>
          <p:cNvPr id="63" name="Google Shape;63;p7"/>
          <p:cNvSpPr txBox="1">
            <a:spLocks noGrp="1"/>
          </p:cNvSpPr>
          <p:nvPr>
            <p:ph type="title" idx="2"/>
          </p:nvPr>
        </p:nvSpPr>
        <p:spPr>
          <a:xfrm>
            <a:off x="395775" y="1311163"/>
            <a:ext cx="8352300" cy="28965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1pPr>
            <a:lvl2pPr lvl="1"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2pPr>
            <a:lvl3pPr lvl="2"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3pPr>
            <a:lvl4pPr lvl="3"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4pPr>
            <a:lvl5pPr lvl="4"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5pPr>
            <a:lvl6pPr lvl="5"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6pPr>
            <a:lvl7pPr lvl="6"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7pPr>
            <a:lvl8pPr lvl="7"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8pPr>
            <a:lvl9pPr lvl="8"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9pPr>
          </a:lstStyle>
          <a:p>
            <a:endParaRPr/>
          </a:p>
        </p:txBody>
      </p:sp>
      <p:sp>
        <p:nvSpPr>
          <p:cNvPr id="64" name="Google Shape;6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b="1" i="1">
                <a:solidFill>
                  <a:schemeClr val="lt1"/>
                </a:solidFill>
                <a:latin typeface="EB Garamond"/>
                <a:ea typeface="EB Garamond"/>
                <a:cs typeface="EB Garamond"/>
                <a:sym typeface="EB Garamond"/>
              </a:defRPr>
            </a:lvl1pPr>
            <a:lvl2pPr lvl="1" rtl="0">
              <a:buNone/>
              <a:defRPr b="1" i="1">
                <a:solidFill>
                  <a:schemeClr val="lt1"/>
                </a:solidFill>
                <a:latin typeface="EB Garamond"/>
                <a:ea typeface="EB Garamond"/>
                <a:cs typeface="EB Garamond"/>
                <a:sym typeface="EB Garamond"/>
              </a:defRPr>
            </a:lvl2pPr>
            <a:lvl3pPr lvl="2" rtl="0">
              <a:buNone/>
              <a:defRPr b="1" i="1">
                <a:solidFill>
                  <a:schemeClr val="lt1"/>
                </a:solidFill>
                <a:latin typeface="EB Garamond"/>
                <a:ea typeface="EB Garamond"/>
                <a:cs typeface="EB Garamond"/>
                <a:sym typeface="EB Garamond"/>
              </a:defRPr>
            </a:lvl3pPr>
            <a:lvl4pPr lvl="3" rtl="0">
              <a:buNone/>
              <a:defRPr b="1" i="1">
                <a:solidFill>
                  <a:schemeClr val="lt1"/>
                </a:solidFill>
                <a:latin typeface="EB Garamond"/>
                <a:ea typeface="EB Garamond"/>
                <a:cs typeface="EB Garamond"/>
                <a:sym typeface="EB Garamond"/>
              </a:defRPr>
            </a:lvl4pPr>
            <a:lvl5pPr lvl="4" rtl="0">
              <a:buNone/>
              <a:defRPr b="1" i="1">
                <a:solidFill>
                  <a:schemeClr val="lt1"/>
                </a:solidFill>
                <a:latin typeface="EB Garamond"/>
                <a:ea typeface="EB Garamond"/>
                <a:cs typeface="EB Garamond"/>
                <a:sym typeface="EB Garamond"/>
              </a:defRPr>
            </a:lvl5pPr>
            <a:lvl6pPr lvl="5" rtl="0">
              <a:buNone/>
              <a:defRPr b="1" i="1">
                <a:solidFill>
                  <a:schemeClr val="lt1"/>
                </a:solidFill>
                <a:latin typeface="EB Garamond"/>
                <a:ea typeface="EB Garamond"/>
                <a:cs typeface="EB Garamond"/>
                <a:sym typeface="EB Garamond"/>
              </a:defRPr>
            </a:lvl6pPr>
            <a:lvl7pPr lvl="6" rtl="0">
              <a:buNone/>
              <a:defRPr b="1" i="1">
                <a:solidFill>
                  <a:schemeClr val="lt1"/>
                </a:solidFill>
                <a:latin typeface="EB Garamond"/>
                <a:ea typeface="EB Garamond"/>
                <a:cs typeface="EB Garamond"/>
                <a:sym typeface="EB Garamond"/>
              </a:defRPr>
            </a:lvl7pPr>
            <a:lvl8pPr lvl="7" rtl="0">
              <a:buNone/>
              <a:defRPr b="1" i="1">
                <a:solidFill>
                  <a:schemeClr val="lt1"/>
                </a:solidFill>
                <a:latin typeface="EB Garamond"/>
                <a:ea typeface="EB Garamond"/>
                <a:cs typeface="EB Garamond"/>
                <a:sym typeface="EB Garamond"/>
              </a:defRPr>
            </a:lvl8pPr>
            <a:lvl9pPr lvl="8" rtl="0">
              <a:buNone/>
              <a:defRPr b="1" i="1">
                <a:solidFill>
                  <a:schemeClr val="lt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pic>
        <p:nvPicPr>
          <p:cNvPr id="65" name="Google Shape;65;p7"/>
          <p:cNvPicPr preferRelativeResize="0"/>
          <p:nvPr/>
        </p:nvPicPr>
        <p:blipFill>
          <a:blip r:embed="rId3">
            <a:alphaModFix/>
          </a:blip>
          <a:stretch>
            <a:fillRect/>
          </a:stretch>
        </p:blipFill>
        <p:spPr>
          <a:xfrm>
            <a:off x="1608100" y="4531925"/>
            <a:ext cx="974301" cy="3319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 white">
  <p:cSld name="TITLE_AND_BODY_2">
    <p:bg>
      <p:bgPr>
        <a:solidFill>
          <a:schemeClr val="lt1"/>
        </a:solidFill>
        <a:effectLst/>
      </p:bgPr>
    </p:bg>
    <p:spTree>
      <p:nvGrpSpPr>
        <p:cNvPr id="1" name="Shape 66"/>
        <p:cNvGrpSpPr/>
        <p:nvPr/>
      </p:nvGrpSpPr>
      <p:grpSpPr>
        <a:xfrm>
          <a:off x="0" y="0"/>
          <a:ext cx="0" cy="0"/>
          <a:chOff x="0" y="0"/>
          <a:chExt cx="0" cy="0"/>
        </a:xfrm>
      </p:grpSpPr>
      <p:sp>
        <p:nvSpPr>
          <p:cNvPr id="67" name="Google Shape;67;p8"/>
          <p:cNvSpPr/>
          <p:nvPr/>
        </p:nvSpPr>
        <p:spPr>
          <a:xfrm>
            <a:off x="212775" y="298925"/>
            <a:ext cx="8718300" cy="795000"/>
          </a:xfrm>
          <a:prstGeom prst="round2DiagRect">
            <a:avLst>
              <a:gd name="adj1" fmla="val 0"/>
              <a:gd name="adj2" fmla="val 2893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68" name="Google Shape;68;p8"/>
          <p:cNvSpPr txBox="1">
            <a:spLocks noGrp="1"/>
          </p:cNvSpPr>
          <p:nvPr>
            <p:ph type="title"/>
          </p:nvPr>
        </p:nvSpPr>
        <p:spPr>
          <a:xfrm>
            <a:off x="395850" y="445025"/>
            <a:ext cx="83523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3"/>
              </a:buClr>
              <a:buSzPts val="2800"/>
              <a:buFont typeface="Montserrat ExtraBold"/>
              <a:buNone/>
              <a:defRPr>
                <a:solidFill>
                  <a:schemeClr val="accent3"/>
                </a:solidFill>
                <a:latin typeface="Montserrat ExtraBold"/>
                <a:ea typeface="Montserrat ExtraBold"/>
                <a:cs typeface="Montserrat ExtraBold"/>
                <a:sym typeface="Montserrat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69" name="Google Shape;69;p8"/>
          <p:cNvSpPr txBox="1">
            <a:spLocks noGrp="1"/>
          </p:cNvSpPr>
          <p:nvPr>
            <p:ph type="title" idx="2"/>
          </p:nvPr>
        </p:nvSpPr>
        <p:spPr>
          <a:xfrm>
            <a:off x="395775" y="1311150"/>
            <a:ext cx="8352300" cy="2896500"/>
          </a:xfrm>
          <a:prstGeom prst="rect">
            <a:avLst/>
          </a:prstGeom>
        </p:spPr>
        <p:txBody>
          <a:bodyPr spcFirstLastPara="1" wrap="square" lIns="91425" tIns="91425" rIns="91425" bIns="91425" anchor="t" anchorCtr="0">
            <a:normAutofit/>
          </a:bodyPr>
          <a:lstStyle>
            <a:lvl1pPr lvl="0" rtl="0">
              <a:spcBef>
                <a:spcPts val="0"/>
              </a:spcBef>
              <a:spcAft>
                <a:spcPts val="0"/>
              </a:spcAft>
              <a:buSzPts val="1400"/>
              <a:buFont typeface="EB Garamond Medium"/>
              <a:buNone/>
              <a:defRPr sz="1400">
                <a:latin typeface="EB Garamond Medium"/>
                <a:ea typeface="EB Garamond Medium"/>
                <a:cs typeface="EB Garamond Medium"/>
                <a:sym typeface="EB Garamond Medium"/>
              </a:defRPr>
            </a:lvl1pPr>
            <a:lvl2pPr lvl="1" rtl="0">
              <a:spcBef>
                <a:spcPts val="0"/>
              </a:spcBef>
              <a:spcAft>
                <a:spcPts val="0"/>
              </a:spcAft>
              <a:buSzPts val="1400"/>
              <a:buFont typeface="EB Garamond Medium"/>
              <a:buNone/>
              <a:defRPr sz="1400">
                <a:latin typeface="EB Garamond Medium"/>
                <a:ea typeface="EB Garamond Medium"/>
                <a:cs typeface="EB Garamond Medium"/>
                <a:sym typeface="EB Garamond Medium"/>
              </a:defRPr>
            </a:lvl2pPr>
            <a:lvl3pPr lvl="2" rtl="0">
              <a:spcBef>
                <a:spcPts val="0"/>
              </a:spcBef>
              <a:spcAft>
                <a:spcPts val="0"/>
              </a:spcAft>
              <a:buSzPts val="1400"/>
              <a:buFont typeface="EB Garamond Medium"/>
              <a:buNone/>
              <a:defRPr sz="1400">
                <a:latin typeface="EB Garamond Medium"/>
                <a:ea typeface="EB Garamond Medium"/>
                <a:cs typeface="EB Garamond Medium"/>
                <a:sym typeface="EB Garamond Medium"/>
              </a:defRPr>
            </a:lvl3pPr>
            <a:lvl4pPr lvl="3" rtl="0">
              <a:spcBef>
                <a:spcPts val="0"/>
              </a:spcBef>
              <a:spcAft>
                <a:spcPts val="0"/>
              </a:spcAft>
              <a:buSzPts val="1400"/>
              <a:buFont typeface="EB Garamond Medium"/>
              <a:buNone/>
              <a:defRPr sz="1400">
                <a:latin typeface="EB Garamond Medium"/>
                <a:ea typeface="EB Garamond Medium"/>
                <a:cs typeface="EB Garamond Medium"/>
                <a:sym typeface="EB Garamond Medium"/>
              </a:defRPr>
            </a:lvl4pPr>
            <a:lvl5pPr lvl="4" rtl="0">
              <a:spcBef>
                <a:spcPts val="0"/>
              </a:spcBef>
              <a:spcAft>
                <a:spcPts val="0"/>
              </a:spcAft>
              <a:buSzPts val="1400"/>
              <a:buFont typeface="EB Garamond Medium"/>
              <a:buNone/>
              <a:defRPr sz="1400">
                <a:latin typeface="EB Garamond Medium"/>
                <a:ea typeface="EB Garamond Medium"/>
                <a:cs typeface="EB Garamond Medium"/>
                <a:sym typeface="EB Garamond Medium"/>
              </a:defRPr>
            </a:lvl5pPr>
            <a:lvl6pPr lvl="5" rtl="0">
              <a:spcBef>
                <a:spcPts val="0"/>
              </a:spcBef>
              <a:spcAft>
                <a:spcPts val="0"/>
              </a:spcAft>
              <a:buSzPts val="1400"/>
              <a:buFont typeface="EB Garamond Medium"/>
              <a:buNone/>
              <a:defRPr sz="1400">
                <a:latin typeface="EB Garamond Medium"/>
                <a:ea typeface="EB Garamond Medium"/>
                <a:cs typeface="EB Garamond Medium"/>
                <a:sym typeface="EB Garamond Medium"/>
              </a:defRPr>
            </a:lvl6pPr>
            <a:lvl7pPr lvl="6" rtl="0">
              <a:spcBef>
                <a:spcPts val="0"/>
              </a:spcBef>
              <a:spcAft>
                <a:spcPts val="0"/>
              </a:spcAft>
              <a:buSzPts val="1400"/>
              <a:buFont typeface="EB Garamond Medium"/>
              <a:buNone/>
              <a:defRPr sz="1400">
                <a:latin typeface="EB Garamond Medium"/>
                <a:ea typeface="EB Garamond Medium"/>
                <a:cs typeface="EB Garamond Medium"/>
                <a:sym typeface="EB Garamond Medium"/>
              </a:defRPr>
            </a:lvl7pPr>
            <a:lvl8pPr lvl="7" rtl="0">
              <a:spcBef>
                <a:spcPts val="0"/>
              </a:spcBef>
              <a:spcAft>
                <a:spcPts val="0"/>
              </a:spcAft>
              <a:buSzPts val="1400"/>
              <a:buFont typeface="EB Garamond Medium"/>
              <a:buNone/>
              <a:defRPr sz="1400">
                <a:latin typeface="EB Garamond Medium"/>
                <a:ea typeface="EB Garamond Medium"/>
                <a:cs typeface="EB Garamond Medium"/>
                <a:sym typeface="EB Garamond Medium"/>
              </a:defRPr>
            </a:lvl8pPr>
            <a:lvl9pPr lvl="8" rtl="0">
              <a:spcBef>
                <a:spcPts val="0"/>
              </a:spcBef>
              <a:spcAft>
                <a:spcPts val="0"/>
              </a:spcAft>
              <a:buSzPts val="1400"/>
              <a:buFont typeface="EB Garamond Medium"/>
              <a:buNone/>
              <a:defRPr sz="1400">
                <a:latin typeface="EB Garamond Medium"/>
                <a:ea typeface="EB Garamond Medium"/>
                <a:cs typeface="EB Garamond Medium"/>
                <a:sym typeface="EB Garamond Medium"/>
              </a:defRPr>
            </a:lvl9pPr>
          </a:lstStyle>
          <a:p>
            <a:endParaRPr/>
          </a:p>
        </p:txBody>
      </p:sp>
      <p:pic>
        <p:nvPicPr>
          <p:cNvPr id="70" name="Google Shape;70;p8"/>
          <p:cNvPicPr preferRelativeResize="0"/>
          <p:nvPr/>
        </p:nvPicPr>
        <p:blipFill>
          <a:blip r:embed="rId2">
            <a:alphaModFix/>
          </a:blip>
          <a:stretch>
            <a:fillRect/>
          </a:stretch>
        </p:blipFill>
        <p:spPr>
          <a:xfrm>
            <a:off x="464100" y="4500871"/>
            <a:ext cx="834575" cy="394060"/>
          </a:xfrm>
          <a:prstGeom prst="rect">
            <a:avLst/>
          </a:prstGeom>
          <a:noFill/>
          <a:ln>
            <a:noFill/>
          </a:ln>
        </p:spPr>
      </p:pic>
      <p:sp>
        <p:nvSpPr>
          <p:cNvPr id="71" name="Google Shape;7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b="1" i="1">
                <a:solidFill>
                  <a:schemeClr val="dk1"/>
                </a:solidFill>
                <a:latin typeface="EB Garamond"/>
                <a:ea typeface="EB Garamond"/>
                <a:cs typeface="EB Garamond"/>
                <a:sym typeface="EB Garamond"/>
              </a:defRPr>
            </a:lvl1pPr>
            <a:lvl2pPr lvl="1" rtl="0">
              <a:buNone/>
              <a:defRPr b="1" i="1">
                <a:solidFill>
                  <a:schemeClr val="dk1"/>
                </a:solidFill>
                <a:latin typeface="EB Garamond"/>
                <a:ea typeface="EB Garamond"/>
                <a:cs typeface="EB Garamond"/>
                <a:sym typeface="EB Garamond"/>
              </a:defRPr>
            </a:lvl2pPr>
            <a:lvl3pPr lvl="2" rtl="0">
              <a:buNone/>
              <a:defRPr b="1" i="1">
                <a:solidFill>
                  <a:schemeClr val="dk1"/>
                </a:solidFill>
                <a:latin typeface="EB Garamond"/>
                <a:ea typeface="EB Garamond"/>
                <a:cs typeface="EB Garamond"/>
                <a:sym typeface="EB Garamond"/>
              </a:defRPr>
            </a:lvl3pPr>
            <a:lvl4pPr lvl="3" rtl="0">
              <a:buNone/>
              <a:defRPr b="1" i="1">
                <a:solidFill>
                  <a:schemeClr val="dk1"/>
                </a:solidFill>
                <a:latin typeface="EB Garamond"/>
                <a:ea typeface="EB Garamond"/>
                <a:cs typeface="EB Garamond"/>
                <a:sym typeface="EB Garamond"/>
              </a:defRPr>
            </a:lvl4pPr>
            <a:lvl5pPr lvl="4" rtl="0">
              <a:buNone/>
              <a:defRPr b="1" i="1">
                <a:solidFill>
                  <a:schemeClr val="dk1"/>
                </a:solidFill>
                <a:latin typeface="EB Garamond"/>
                <a:ea typeface="EB Garamond"/>
                <a:cs typeface="EB Garamond"/>
                <a:sym typeface="EB Garamond"/>
              </a:defRPr>
            </a:lvl5pPr>
            <a:lvl6pPr lvl="5" rtl="0">
              <a:buNone/>
              <a:defRPr b="1" i="1">
                <a:solidFill>
                  <a:schemeClr val="dk1"/>
                </a:solidFill>
                <a:latin typeface="EB Garamond"/>
                <a:ea typeface="EB Garamond"/>
                <a:cs typeface="EB Garamond"/>
                <a:sym typeface="EB Garamond"/>
              </a:defRPr>
            </a:lvl6pPr>
            <a:lvl7pPr lvl="6" rtl="0">
              <a:buNone/>
              <a:defRPr b="1" i="1">
                <a:solidFill>
                  <a:schemeClr val="dk1"/>
                </a:solidFill>
                <a:latin typeface="EB Garamond"/>
                <a:ea typeface="EB Garamond"/>
                <a:cs typeface="EB Garamond"/>
                <a:sym typeface="EB Garamond"/>
              </a:defRPr>
            </a:lvl7pPr>
            <a:lvl8pPr lvl="7" rtl="0">
              <a:buNone/>
              <a:defRPr b="1" i="1">
                <a:solidFill>
                  <a:schemeClr val="dk1"/>
                </a:solidFill>
                <a:latin typeface="EB Garamond"/>
                <a:ea typeface="EB Garamond"/>
                <a:cs typeface="EB Garamond"/>
                <a:sym typeface="EB Garamond"/>
              </a:defRPr>
            </a:lvl8pPr>
            <a:lvl9pPr lvl="8" rtl="0">
              <a:buNone/>
              <a:defRPr b="1" i="1">
                <a:solidFill>
                  <a:schemeClr val="dk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pic>
        <p:nvPicPr>
          <p:cNvPr id="72" name="Google Shape;72;p8"/>
          <p:cNvPicPr preferRelativeResize="0"/>
          <p:nvPr/>
        </p:nvPicPr>
        <p:blipFill>
          <a:blip r:embed="rId3">
            <a:alphaModFix/>
          </a:blip>
          <a:stretch>
            <a:fillRect/>
          </a:stretch>
        </p:blipFill>
        <p:spPr>
          <a:xfrm>
            <a:off x="1608100" y="4531924"/>
            <a:ext cx="953801" cy="3319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 photos 1">
  <p:cSld name="TITLE_AND_BODY_1">
    <p:bg>
      <p:bgPr>
        <a:solidFill>
          <a:schemeClr val="dk2"/>
        </a:solidFill>
        <a:effectLst/>
      </p:bgPr>
    </p:bg>
    <p:spTree>
      <p:nvGrpSpPr>
        <p:cNvPr id="1" name="Shape 73"/>
        <p:cNvGrpSpPr/>
        <p:nvPr/>
      </p:nvGrpSpPr>
      <p:grpSpPr>
        <a:xfrm>
          <a:off x="0" y="0"/>
          <a:ext cx="0" cy="0"/>
          <a:chOff x="0" y="0"/>
          <a:chExt cx="0" cy="0"/>
        </a:xfrm>
      </p:grpSpPr>
      <p:sp>
        <p:nvSpPr>
          <p:cNvPr id="74" name="Google Shape;74;p9"/>
          <p:cNvSpPr/>
          <p:nvPr/>
        </p:nvSpPr>
        <p:spPr>
          <a:xfrm rot="5400000">
            <a:off x="6583780" y="0"/>
            <a:ext cx="1280100" cy="1280100"/>
          </a:xfrm>
          <a:prstGeom prst="teardrop">
            <a:avLst>
              <a:gd name="adj" fmla="val 100000"/>
            </a:avLst>
          </a:prstGeom>
          <a:solidFill>
            <a:srgbClr val="4D68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75" name="Google Shape;75;p9"/>
          <p:cNvSpPr/>
          <p:nvPr/>
        </p:nvSpPr>
        <p:spPr>
          <a:xfrm rot="5400000">
            <a:off x="7863887" y="1280099"/>
            <a:ext cx="1280100" cy="1280100"/>
          </a:xfrm>
          <a:prstGeom prst="round2DiagRect">
            <a:avLst>
              <a:gd name="adj1" fmla="val 0"/>
              <a:gd name="adj2" fmla="val 28937"/>
            </a:avLst>
          </a:prstGeom>
          <a:solidFill>
            <a:srgbClr val="4D68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76" name="Google Shape;76;p9"/>
          <p:cNvSpPr/>
          <p:nvPr/>
        </p:nvSpPr>
        <p:spPr>
          <a:xfrm>
            <a:off x="6583780" y="1280099"/>
            <a:ext cx="1280100" cy="12801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77" name="Google Shape;77;p9"/>
          <p:cNvSpPr/>
          <p:nvPr/>
        </p:nvSpPr>
        <p:spPr>
          <a:xfrm rot="5400000">
            <a:off x="7863887" y="0"/>
            <a:ext cx="1280100" cy="1280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pic>
        <p:nvPicPr>
          <p:cNvPr id="78" name="Google Shape;78;p9"/>
          <p:cNvPicPr preferRelativeResize="0"/>
          <p:nvPr/>
        </p:nvPicPr>
        <p:blipFill rotWithShape="1">
          <a:blip r:embed="rId2">
            <a:alphaModFix/>
          </a:blip>
          <a:srcRect l="16244" t="2752" r="26596" b="11491"/>
          <a:stretch/>
        </p:blipFill>
        <p:spPr>
          <a:xfrm>
            <a:off x="6583775" y="2560200"/>
            <a:ext cx="2583000" cy="2583300"/>
          </a:xfrm>
          <a:prstGeom prst="round2DiagRect">
            <a:avLst>
              <a:gd name="adj1" fmla="val 19977"/>
              <a:gd name="adj2" fmla="val 0"/>
            </a:avLst>
          </a:prstGeom>
          <a:noFill/>
          <a:ln>
            <a:noFill/>
          </a:ln>
        </p:spPr>
      </p:pic>
      <p:sp>
        <p:nvSpPr>
          <p:cNvPr id="79" name="Google Shape;79;p9"/>
          <p:cNvSpPr/>
          <p:nvPr/>
        </p:nvSpPr>
        <p:spPr>
          <a:xfrm>
            <a:off x="212775" y="298925"/>
            <a:ext cx="6145500" cy="1222500"/>
          </a:xfrm>
          <a:prstGeom prst="round2DiagRect">
            <a:avLst>
              <a:gd name="adj1" fmla="val 0"/>
              <a:gd name="adj2" fmla="val 2893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80" name="Google Shape;80;p9"/>
          <p:cNvSpPr txBox="1">
            <a:spLocks noGrp="1"/>
          </p:cNvSpPr>
          <p:nvPr>
            <p:ph type="title"/>
          </p:nvPr>
        </p:nvSpPr>
        <p:spPr>
          <a:xfrm>
            <a:off x="395850" y="413525"/>
            <a:ext cx="5566500" cy="993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3"/>
              </a:buClr>
              <a:buSzPts val="2800"/>
              <a:buFont typeface="Montserrat ExtraBold"/>
              <a:buNone/>
              <a:defRPr>
                <a:solidFill>
                  <a:schemeClr val="accent3"/>
                </a:solidFill>
                <a:latin typeface="Montserrat ExtraBold"/>
                <a:ea typeface="Montserrat ExtraBold"/>
                <a:cs typeface="Montserrat ExtraBold"/>
                <a:sym typeface="Montserrat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pic>
        <p:nvPicPr>
          <p:cNvPr id="81" name="Google Shape;81;p9"/>
          <p:cNvPicPr preferRelativeResize="0"/>
          <p:nvPr/>
        </p:nvPicPr>
        <p:blipFill>
          <a:blip r:embed="rId3">
            <a:alphaModFix/>
          </a:blip>
          <a:stretch>
            <a:fillRect/>
          </a:stretch>
        </p:blipFill>
        <p:spPr>
          <a:xfrm>
            <a:off x="464100" y="4501100"/>
            <a:ext cx="834584" cy="393600"/>
          </a:xfrm>
          <a:prstGeom prst="rect">
            <a:avLst/>
          </a:prstGeom>
          <a:noFill/>
          <a:ln>
            <a:noFill/>
          </a:ln>
        </p:spPr>
      </p:pic>
      <p:sp>
        <p:nvSpPr>
          <p:cNvPr id="82" name="Google Shape;82;p9"/>
          <p:cNvSpPr txBox="1">
            <a:spLocks noGrp="1"/>
          </p:cNvSpPr>
          <p:nvPr>
            <p:ph type="title" idx="2"/>
          </p:nvPr>
        </p:nvSpPr>
        <p:spPr>
          <a:xfrm>
            <a:off x="395850" y="1707075"/>
            <a:ext cx="5566500" cy="2525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1pPr>
            <a:lvl2pPr lvl="1"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2pPr>
            <a:lvl3pPr lvl="2"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3pPr>
            <a:lvl4pPr lvl="3"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4pPr>
            <a:lvl5pPr lvl="4"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5pPr>
            <a:lvl6pPr lvl="5"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6pPr>
            <a:lvl7pPr lvl="6"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7pPr>
            <a:lvl8pPr lvl="7"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8pPr>
            <a:lvl9pPr lvl="8"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9pPr>
          </a:lstStyle>
          <a:p>
            <a:endParaRPr/>
          </a:p>
        </p:txBody>
      </p:sp>
      <p:pic>
        <p:nvPicPr>
          <p:cNvPr id="83" name="Google Shape;83;p9"/>
          <p:cNvPicPr preferRelativeResize="0"/>
          <p:nvPr/>
        </p:nvPicPr>
        <p:blipFill rotWithShape="1">
          <a:blip r:embed="rId4">
            <a:alphaModFix/>
          </a:blip>
          <a:srcRect r="10825"/>
          <a:stretch/>
        </p:blipFill>
        <p:spPr>
          <a:xfrm>
            <a:off x="6928475" y="1580025"/>
            <a:ext cx="2238302" cy="449775"/>
          </a:xfrm>
          <a:prstGeom prst="rect">
            <a:avLst/>
          </a:prstGeom>
          <a:noFill/>
          <a:ln>
            <a:noFill/>
          </a:ln>
        </p:spPr>
      </p:pic>
      <p:sp>
        <p:nvSpPr>
          <p:cNvPr id="84" name="Google Shape;8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b="1" i="1">
                <a:solidFill>
                  <a:schemeClr val="lt1"/>
                </a:solidFill>
                <a:latin typeface="EB Garamond"/>
                <a:ea typeface="EB Garamond"/>
                <a:cs typeface="EB Garamond"/>
                <a:sym typeface="EB Garamond"/>
              </a:defRPr>
            </a:lvl1pPr>
            <a:lvl2pPr lvl="1" rtl="0">
              <a:buNone/>
              <a:defRPr b="1" i="1">
                <a:solidFill>
                  <a:schemeClr val="lt1"/>
                </a:solidFill>
                <a:latin typeface="EB Garamond"/>
                <a:ea typeface="EB Garamond"/>
                <a:cs typeface="EB Garamond"/>
                <a:sym typeface="EB Garamond"/>
              </a:defRPr>
            </a:lvl2pPr>
            <a:lvl3pPr lvl="2" rtl="0">
              <a:buNone/>
              <a:defRPr b="1" i="1">
                <a:solidFill>
                  <a:schemeClr val="lt1"/>
                </a:solidFill>
                <a:latin typeface="EB Garamond"/>
                <a:ea typeface="EB Garamond"/>
                <a:cs typeface="EB Garamond"/>
                <a:sym typeface="EB Garamond"/>
              </a:defRPr>
            </a:lvl3pPr>
            <a:lvl4pPr lvl="3" rtl="0">
              <a:buNone/>
              <a:defRPr b="1" i="1">
                <a:solidFill>
                  <a:schemeClr val="lt1"/>
                </a:solidFill>
                <a:latin typeface="EB Garamond"/>
                <a:ea typeface="EB Garamond"/>
                <a:cs typeface="EB Garamond"/>
                <a:sym typeface="EB Garamond"/>
              </a:defRPr>
            </a:lvl4pPr>
            <a:lvl5pPr lvl="4" rtl="0">
              <a:buNone/>
              <a:defRPr b="1" i="1">
                <a:solidFill>
                  <a:schemeClr val="lt1"/>
                </a:solidFill>
                <a:latin typeface="EB Garamond"/>
                <a:ea typeface="EB Garamond"/>
                <a:cs typeface="EB Garamond"/>
                <a:sym typeface="EB Garamond"/>
              </a:defRPr>
            </a:lvl5pPr>
            <a:lvl6pPr lvl="5" rtl="0">
              <a:buNone/>
              <a:defRPr b="1" i="1">
                <a:solidFill>
                  <a:schemeClr val="lt1"/>
                </a:solidFill>
                <a:latin typeface="EB Garamond"/>
                <a:ea typeface="EB Garamond"/>
                <a:cs typeface="EB Garamond"/>
                <a:sym typeface="EB Garamond"/>
              </a:defRPr>
            </a:lvl6pPr>
            <a:lvl7pPr lvl="6" rtl="0">
              <a:buNone/>
              <a:defRPr b="1" i="1">
                <a:solidFill>
                  <a:schemeClr val="lt1"/>
                </a:solidFill>
                <a:latin typeface="EB Garamond"/>
                <a:ea typeface="EB Garamond"/>
                <a:cs typeface="EB Garamond"/>
                <a:sym typeface="EB Garamond"/>
              </a:defRPr>
            </a:lvl7pPr>
            <a:lvl8pPr lvl="7" rtl="0">
              <a:buNone/>
              <a:defRPr b="1" i="1">
                <a:solidFill>
                  <a:schemeClr val="lt1"/>
                </a:solidFill>
                <a:latin typeface="EB Garamond"/>
                <a:ea typeface="EB Garamond"/>
                <a:cs typeface="EB Garamond"/>
                <a:sym typeface="EB Garamond"/>
              </a:defRPr>
            </a:lvl8pPr>
            <a:lvl9pPr lvl="8" rtl="0">
              <a:buNone/>
              <a:defRPr b="1" i="1">
                <a:solidFill>
                  <a:schemeClr val="lt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pic>
        <p:nvPicPr>
          <p:cNvPr id="85" name="Google Shape;85;p9"/>
          <p:cNvPicPr preferRelativeResize="0"/>
          <p:nvPr/>
        </p:nvPicPr>
        <p:blipFill>
          <a:blip r:embed="rId5">
            <a:alphaModFix/>
          </a:blip>
          <a:stretch>
            <a:fillRect/>
          </a:stretch>
        </p:blipFill>
        <p:spPr>
          <a:xfrm>
            <a:off x="1608100" y="4531925"/>
            <a:ext cx="974301" cy="3319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 photos 2">
  <p:cSld name="TITLE_AND_BODY_1_1">
    <p:bg>
      <p:bgPr>
        <a:solidFill>
          <a:schemeClr val="accent1"/>
        </a:solidFill>
        <a:effectLst/>
      </p:bgPr>
    </p:bg>
    <p:spTree>
      <p:nvGrpSpPr>
        <p:cNvPr id="1" name="Shape 86"/>
        <p:cNvGrpSpPr/>
        <p:nvPr/>
      </p:nvGrpSpPr>
      <p:grpSpPr>
        <a:xfrm>
          <a:off x="0" y="0"/>
          <a:ext cx="0" cy="0"/>
          <a:chOff x="0" y="0"/>
          <a:chExt cx="0" cy="0"/>
        </a:xfrm>
      </p:grpSpPr>
      <p:pic>
        <p:nvPicPr>
          <p:cNvPr id="87" name="Google Shape;87;p10"/>
          <p:cNvPicPr preferRelativeResize="0"/>
          <p:nvPr/>
        </p:nvPicPr>
        <p:blipFill rotWithShape="1">
          <a:blip r:embed="rId2">
            <a:alphaModFix/>
          </a:blip>
          <a:srcRect l="12089" t="12413" r="31047" b="2269"/>
          <a:stretch/>
        </p:blipFill>
        <p:spPr>
          <a:xfrm>
            <a:off x="7863875" y="3851850"/>
            <a:ext cx="1280100" cy="1280100"/>
          </a:xfrm>
          <a:prstGeom prst="round1Rect">
            <a:avLst>
              <a:gd name="adj" fmla="val 30421"/>
            </a:avLst>
          </a:prstGeom>
          <a:noFill/>
          <a:ln>
            <a:noFill/>
          </a:ln>
        </p:spPr>
      </p:pic>
      <p:sp>
        <p:nvSpPr>
          <p:cNvPr id="88" name="Google Shape;88;p10"/>
          <p:cNvSpPr/>
          <p:nvPr/>
        </p:nvSpPr>
        <p:spPr>
          <a:xfrm>
            <a:off x="7863880" y="1291649"/>
            <a:ext cx="1280100" cy="12801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89" name="Google Shape;89;p10"/>
          <p:cNvSpPr/>
          <p:nvPr/>
        </p:nvSpPr>
        <p:spPr>
          <a:xfrm>
            <a:off x="212775" y="298925"/>
            <a:ext cx="6145500" cy="1222500"/>
          </a:xfrm>
          <a:prstGeom prst="round2DiagRect">
            <a:avLst>
              <a:gd name="adj1" fmla="val 0"/>
              <a:gd name="adj2" fmla="val 2893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90" name="Google Shape;90;p10"/>
          <p:cNvSpPr txBox="1">
            <a:spLocks noGrp="1"/>
          </p:cNvSpPr>
          <p:nvPr>
            <p:ph type="title"/>
          </p:nvPr>
        </p:nvSpPr>
        <p:spPr>
          <a:xfrm>
            <a:off x="395850" y="413525"/>
            <a:ext cx="5566500" cy="993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5"/>
              </a:buClr>
              <a:buSzPts val="2800"/>
              <a:buFont typeface="Montserrat ExtraBold"/>
              <a:buNone/>
              <a:defRPr>
                <a:solidFill>
                  <a:schemeClr val="accent5"/>
                </a:solidFill>
                <a:latin typeface="Montserrat ExtraBold"/>
                <a:ea typeface="Montserrat ExtraBold"/>
                <a:cs typeface="Montserrat ExtraBold"/>
                <a:sym typeface="Montserrat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pic>
        <p:nvPicPr>
          <p:cNvPr id="91" name="Google Shape;91;p10"/>
          <p:cNvPicPr preferRelativeResize="0"/>
          <p:nvPr/>
        </p:nvPicPr>
        <p:blipFill>
          <a:blip r:embed="rId3">
            <a:alphaModFix/>
          </a:blip>
          <a:stretch>
            <a:fillRect/>
          </a:stretch>
        </p:blipFill>
        <p:spPr>
          <a:xfrm>
            <a:off x="464100" y="4501100"/>
            <a:ext cx="834584" cy="393600"/>
          </a:xfrm>
          <a:prstGeom prst="rect">
            <a:avLst/>
          </a:prstGeom>
          <a:noFill/>
          <a:ln>
            <a:noFill/>
          </a:ln>
        </p:spPr>
      </p:pic>
      <p:sp>
        <p:nvSpPr>
          <p:cNvPr id="92" name="Google Shape;92;p10"/>
          <p:cNvSpPr txBox="1">
            <a:spLocks noGrp="1"/>
          </p:cNvSpPr>
          <p:nvPr>
            <p:ph type="title" idx="2"/>
          </p:nvPr>
        </p:nvSpPr>
        <p:spPr>
          <a:xfrm>
            <a:off x="395850" y="1707075"/>
            <a:ext cx="5566500" cy="2525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1pPr>
            <a:lvl2pPr lvl="1"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2pPr>
            <a:lvl3pPr lvl="2"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3pPr>
            <a:lvl4pPr lvl="3"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4pPr>
            <a:lvl5pPr lvl="4"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5pPr>
            <a:lvl6pPr lvl="5"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6pPr>
            <a:lvl7pPr lvl="6"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7pPr>
            <a:lvl8pPr lvl="7"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8pPr>
            <a:lvl9pPr lvl="8" rtl="0">
              <a:spcBef>
                <a:spcPts val="0"/>
              </a:spcBef>
              <a:spcAft>
                <a:spcPts val="0"/>
              </a:spcAft>
              <a:buClr>
                <a:schemeClr val="lt1"/>
              </a:buClr>
              <a:buSzPts val="1400"/>
              <a:buFont typeface="EB Garamond Medium"/>
              <a:buNone/>
              <a:defRPr sz="1400">
                <a:solidFill>
                  <a:schemeClr val="lt1"/>
                </a:solidFill>
                <a:latin typeface="EB Garamond Medium"/>
                <a:ea typeface="EB Garamond Medium"/>
                <a:cs typeface="EB Garamond Medium"/>
                <a:sym typeface="EB Garamond Medium"/>
              </a:defRPr>
            </a:lvl9pPr>
          </a:lstStyle>
          <a:p>
            <a:endParaRPr/>
          </a:p>
        </p:txBody>
      </p:sp>
      <p:sp>
        <p:nvSpPr>
          <p:cNvPr id="93" name="Google Shape;93;p10"/>
          <p:cNvSpPr/>
          <p:nvPr/>
        </p:nvSpPr>
        <p:spPr>
          <a:xfrm rot="5400000">
            <a:off x="6583780" y="2571750"/>
            <a:ext cx="1280100" cy="1280100"/>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94" name="Google Shape;94;p10"/>
          <p:cNvSpPr/>
          <p:nvPr/>
        </p:nvSpPr>
        <p:spPr>
          <a:xfrm>
            <a:off x="6583780" y="3851850"/>
            <a:ext cx="1280100" cy="1280100"/>
          </a:xfrm>
          <a:prstGeom prst="round2SameRect">
            <a:avLst>
              <a:gd name="adj1" fmla="val 50000"/>
              <a:gd name="adj2" fmla="val 0"/>
            </a:avLst>
          </a:prstGeom>
          <a:solidFill>
            <a:srgbClr val="E6795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95" name="Google Shape;95;p10"/>
          <p:cNvSpPr/>
          <p:nvPr/>
        </p:nvSpPr>
        <p:spPr>
          <a:xfrm rot="5400000">
            <a:off x="7863887" y="2571750"/>
            <a:ext cx="1280100" cy="1280100"/>
          </a:xfrm>
          <a:prstGeom prst="ellipse">
            <a:avLst/>
          </a:prstGeom>
          <a:solidFill>
            <a:srgbClr val="E6795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pic>
        <p:nvPicPr>
          <p:cNvPr id="96" name="Google Shape;96;p10"/>
          <p:cNvPicPr preferRelativeResize="0"/>
          <p:nvPr/>
        </p:nvPicPr>
        <p:blipFill rotWithShape="1">
          <a:blip r:embed="rId4">
            <a:alphaModFix/>
          </a:blip>
          <a:srcRect l="16554" t="13658" r="29958" b="6091"/>
          <a:stretch/>
        </p:blipFill>
        <p:spPr>
          <a:xfrm>
            <a:off x="7863875" y="11550"/>
            <a:ext cx="1280100" cy="1280100"/>
          </a:xfrm>
          <a:prstGeom prst="ellipse">
            <a:avLst/>
          </a:prstGeom>
          <a:noFill/>
          <a:ln>
            <a:noFill/>
          </a:ln>
        </p:spPr>
      </p:pic>
      <p:pic>
        <p:nvPicPr>
          <p:cNvPr id="97" name="Google Shape;97;p10"/>
          <p:cNvPicPr preferRelativeResize="0"/>
          <p:nvPr/>
        </p:nvPicPr>
        <p:blipFill rotWithShape="1">
          <a:blip r:embed="rId5">
            <a:alphaModFix/>
          </a:blip>
          <a:srcRect l="5229" t="13301" r="5229" b="27103"/>
          <a:stretch/>
        </p:blipFill>
        <p:spPr>
          <a:xfrm>
            <a:off x="6583778" y="1291650"/>
            <a:ext cx="1280100" cy="1280100"/>
          </a:xfrm>
          <a:prstGeom prst="round2DiagRect">
            <a:avLst>
              <a:gd name="adj1" fmla="val 22017"/>
              <a:gd name="adj2" fmla="val 0"/>
            </a:avLst>
          </a:prstGeom>
          <a:noFill/>
          <a:ln>
            <a:noFill/>
          </a:ln>
        </p:spPr>
      </p:pic>
      <p:sp>
        <p:nvSpPr>
          <p:cNvPr id="98" name="Google Shape;9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b="1" i="1">
                <a:solidFill>
                  <a:schemeClr val="lt1"/>
                </a:solidFill>
                <a:latin typeface="EB Garamond"/>
                <a:ea typeface="EB Garamond"/>
                <a:cs typeface="EB Garamond"/>
                <a:sym typeface="EB Garamond"/>
              </a:defRPr>
            </a:lvl1pPr>
            <a:lvl2pPr lvl="1" rtl="0">
              <a:buNone/>
              <a:defRPr b="1" i="1">
                <a:solidFill>
                  <a:schemeClr val="lt1"/>
                </a:solidFill>
                <a:latin typeface="EB Garamond"/>
                <a:ea typeface="EB Garamond"/>
                <a:cs typeface="EB Garamond"/>
                <a:sym typeface="EB Garamond"/>
              </a:defRPr>
            </a:lvl2pPr>
            <a:lvl3pPr lvl="2" rtl="0">
              <a:buNone/>
              <a:defRPr b="1" i="1">
                <a:solidFill>
                  <a:schemeClr val="lt1"/>
                </a:solidFill>
                <a:latin typeface="EB Garamond"/>
                <a:ea typeface="EB Garamond"/>
                <a:cs typeface="EB Garamond"/>
                <a:sym typeface="EB Garamond"/>
              </a:defRPr>
            </a:lvl3pPr>
            <a:lvl4pPr lvl="3" rtl="0">
              <a:buNone/>
              <a:defRPr b="1" i="1">
                <a:solidFill>
                  <a:schemeClr val="lt1"/>
                </a:solidFill>
                <a:latin typeface="EB Garamond"/>
                <a:ea typeface="EB Garamond"/>
                <a:cs typeface="EB Garamond"/>
                <a:sym typeface="EB Garamond"/>
              </a:defRPr>
            </a:lvl4pPr>
            <a:lvl5pPr lvl="4" rtl="0">
              <a:buNone/>
              <a:defRPr b="1" i="1">
                <a:solidFill>
                  <a:schemeClr val="lt1"/>
                </a:solidFill>
                <a:latin typeface="EB Garamond"/>
                <a:ea typeface="EB Garamond"/>
                <a:cs typeface="EB Garamond"/>
                <a:sym typeface="EB Garamond"/>
              </a:defRPr>
            </a:lvl5pPr>
            <a:lvl6pPr lvl="5" rtl="0">
              <a:buNone/>
              <a:defRPr b="1" i="1">
                <a:solidFill>
                  <a:schemeClr val="lt1"/>
                </a:solidFill>
                <a:latin typeface="EB Garamond"/>
                <a:ea typeface="EB Garamond"/>
                <a:cs typeface="EB Garamond"/>
                <a:sym typeface="EB Garamond"/>
              </a:defRPr>
            </a:lvl6pPr>
            <a:lvl7pPr lvl="6" rtl="0">
              <a:buNone/>
              <a:defRPr b="1" i="1">
                <a:solidFill>
                  <a:schemeClr val="lt1"/>
                </a:solidFill>
                <a:latin typeface="EB Garamond"/>
                <a:ea typeface="EB Garamond"/>
                <a:cs typeface="EB Garamond"/>
                <a:sym typeface="EB Garamond"/>
              </a:defRPr>
            </a:lvl7pPr>
            <a:lvl8pPr lvl="7" rtl="0">
              <a:buNone/>
              <a:defRPr b="1" i="1">
                <a:solidFill>
                  <a:schemeClr val="lt1"/>
                </a:solidFill>
                <a:latin typeface="EB Garamond"/>
                <a:ea typeface="EB Garamond"/>
                <a:cs typeface="EB Garamond"/>
                <a:sym typeface="EB Garamond"/>
              </a:defRPr>
            </a:lvl8pPr>
            <a:lvl9pPr lvl="8" rtl="0">
              <a:buNone/>
              <a:defRPr b="1" i="1">
                <a:solidFill>
                  <a:schemeClr val="lt1"/>
                </a:solidFill>
                <a:latin typeface="EB Garamond"/>
                <a:ea typeface="EB Garamond"/>
                <a:cs typeface="EB Garamond"/>
                <a:sym typeface="EB Garamond"/>
              </a:defRPr>
            </a:lvl9pPr>
          </a:lstStyle>
          <a:p>
            <a:pPr marL="0" lvl="0" indent="0" algn="r" rtl="0">
              <a:spcBef>
                <a:spcPts val="0"/>
              </a:spcBef>
              <a:spcAft>
                <a:spcPts val="0"/>
              </a:spcAft>
              <a:buNone/>
            </a:pPr>
            <a:fld id="{00000000-1234-1234-1234-123412341234}" type="slidenum">
              <a:rPr lang="en"/>
              <a:t>‹#›</a:t>
            </a:fld>
            <a:endParaRPr/>
          </a:p>
        </p:txBody>
      </p:sp>
      <p:pic>
        <p:nvPicPr>
          <p:cNvPr id="99" name="Google Shape;99;p10"/>
          <p:cNvPicPr preferRelativeResize="0"/>
          <p:nvPr/>
        </p:nvPicPr>
        <p:blipFill>
          <a:blip r:embed="rId6">
            <a:alphaModFix/>
          </a:blip>
          <a:stretch>
            <a:fillRect/>
          </a:stretch>
        </p:blipFill>
        <p:spPr>
          <a:xfrm>
            <a:off x="1608100" y="4531925"/>
            <a:ext cx="974301" cy="3319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EB Garamond Medium"/>
              <a:buChar char="●"/>
              <a:defRPr sz="1800">
                <a:solidFill>
                  <a:schemeClr val="dk1"/>
                </a:solidFill>
                <a:latin typeface="EB Garamond Medium"/>
                <a:ea typeface="EB Garamond Medium"/>
                <a:cs typeface="EB Garamond Medium"/>
                <a:sym typeface="EB Garamond Medium"/>
              </a:defRPr>
            </a:lvl1pPr>
            <a:lvl2pPr marL="914400" lvl="1" indent="-317500">
              <a:lnSpc>
                <a:spcPct val="115000"/>
              </a:lnSpc>
              <a:spcBef>
                <a:spcPts val="0"/>
              </a:spcBef>
              <a:spcAft>
                <a:spcPts val="0"/>
              </a:spcAft>
              <a:buClr>
                <a:schemeClr val="dk1"/>
              </a:buClr>
              <a:buSzPts val="1400"/>
              <a:buFont typeface="EB Garamond Medium"/>
              <a:buChar char="○"/>
              <a:defRPr>
                <a:solidFill>
                  <a:schemeClr val="dk1"/>
                </a:solidFill>
                <a:latin typeface="EB Garamond Medium"/>
                <a:ea typeface="EB Garamond Medium"/>
                <a:cs typeface="EB Garamond Medium"/>
                <a:sym typeface="EB Garamond Medium"/>
              </a:defRPr>
            </a:lvl2pPr>
            <a:lvl3pPr marL="1371600" lvl="2" indent="-317500">
              <a:lnSpc>
                <a:spcPct val="115000"/>
              </a:lnSpc>
              <a:spcBef>
                <a:spcPts val="0"/>
              </a:spcBef>
              <a:spcAft>
                <a:spcPts val="0"/>
              </a:spcAft>
              <a:buClr>
                <a:schemeClr val="dk1"/>
              </a:buClr>
              <a:buSzPts val="1400"/>
              <a:buFont typeface="EB Garamond Medium"/>
              <a:buChar char="■"/>
              <a:defRPr>
                <a:solidFill>
                  <a:schemeClr val="dk1"/>
                </a:solidFill>
                <a:latin typeface="EB Garamond Medium"/>
                <a:ea typeface="EB Garamond Medium"/>
                <a:cs typeface="EB Garamond Medium"/>
                <a:sym typeface="EB Garamond Medium"/>
              </a:defRPr>
            </a:lvl3pPr>
            <a:lvl4pPr marL="1828800" lvl="3" indent="-317500">
              <a:lnSpc>
                <a:spcPct val="115000"/>
              </a:lnSpc>
              <a:spcBef>
                <a:spcPts val="0"/>
              </a:spcBef>
              <a:spcAft>
                <a:spcPts val="0"/>
              </a:spcAft>
              <a:buClr>
                <a:schemeClr val="dk1"/>
              </a:buClr>
              <a:buSzPts val="1400"/>
              <a:buFont typeface="EB Garamond Medium"/>
              <a:buChar char="●"/>
              <a:defRPr>
                <a:solidFill>
                  <a:schemeClr val="dk1"/>
                </a:solidFill>
                <a:latin typeface="EB Garamond Medium"/>
                <a:ea typeface="EB Garamond Medium"/>
                <a:cs typeface="EB Garamond Medium"/>
                <a:sym typeface="EB Garamond Medium"/>
              </a:defRPr>
            </a:lvl4pPr>
            <a:lvl5pPr marL="2286000" lvl="4" indent="-317500">
              <a:lnSpc>
                <a:spcPct val="115000"/>
              </a:lnSpc>
              <a:spcBef>
                <a:spcPts val="0"/>
              </a:spcBef>
              <a:spcAft>
                <a:spcPts val="0"/>
              </a:spcAft>
              <a:buClr>
                <a:schemeClr val="dk1"/>
              </a:buClr>
              <a:buSzPts val="1400"/>
              <a:buFont typeface="EB Garamond Medium"/>
              <a:buChar char="○"/>
              <a:defRPr>
                <a:solidFill>
                  <a:schemeClr val="dk1"/>
                </a:solidFill>
                <a:latin typeface="EB Garamond Medium"/>
                <a:ea typeface="EB Garamond Medium"/>
                <a:cs typeface="EB Garamond Medium"/>
                <a:sym typeface="EB Garamond Medium"/>
              </a:defRPr>
            </a:lvl5pPr>
            <a:lvl6pPr marL="2743200" lvl="5" indent="-317500">
              <a:lnSpc>
                <a:spcPct val="115000"/>
              </a:lnSpc>
              <a:spcBef>
                <a:spcPts val="0"/>
              </a:spcBef>
              <a:spcAft>
                <a:spcPts val="0"/>
              </a:spcAft>
              <a:buClr>
                <a:schemeClr val="dk1"/>
              </a:buClr>
              <a:buSzPts val="1400"/>
              <a:buFont typeface="EB Garamond Medium"/>
              <a:buChar char="■"/>
              <a:defRPr>
                <a:solidFill>
                  <a:schemeClr val="dk1"/>
                </a:solidFill>
                <a:latin typeface="EB Garamond Medium"/>
                <a:ea typeface="EB Garamond Medium"/>
                <a:cs typeface="EB Garamond Medium"/>
                <a:sym typeface="EB Garamond Medium"/>
              </a:defRPr>
            </a:lvl6pPr>
            <a:lvl7pPr marL="3200400" lvl="6" indent="-317500">
              <a:lnSpc>
                <a:spcPct val="115000"/>
              </a:lnSpc>
              <a:spcBef>
                <a:spcPts val="0"/>
              </a:spcBef>
              <a:spcAft>
                <a:spcPts val="0"/>
              </a:spcAft>
              <a:buClr>
                <a:schemeClr val="dk1"/>
              </a:buClr>
              <a:buSzPts val="1400"/>
              <a:buFont typeface="EB Garamond Medium"/>
              <a:buChar char="●"/>
              <a:defRPr>
                <a:solidFill>
                  <a:schemeClr val="dk1"/>
                </a:solidFill>
                <a:latin typeface="EB Garamond Medium"/>
                <a:ea typeface="EB Garamond Medium"/>
                <a:cs typeface="EB Garamond Medium"/>
                <a:sym typeface="EB Garamond Medium"/>
              </a:defRPr>
            </a:lvl7pPr>
            <a:lvl8pPr marL="3657600" lvl="7" indent="-317500">
              <a:lnSpc>
                <a:spcPct val="115000"/>
              </a:lnSpc>
              <a:spcBef>
                <a:spcPts val="0"/>
              </a:spcBef>
              <a:spcAft>
                <a:spcPts val="0"/>
              </a:spcAft>
              <a:buClr>
                <a:schemeClr val="dk1"/>
              </a:buClr>
              <a:buSzPts val="1400"/>
              <a:buFont typeface="EB Garamond Medium"/>
              <a:buChar char="○"/>
              <a:defRPr>
                <a:solidFill>
                  <a:schemeClr val="dk1"/>
                </a:solidFill>
                <a:latin typeface="EB Garamond Medium"/>
                <a:ea typeface="EB Garamond Medium"/>
                <a:cs typeface="EB Garamond Medium"/>
                <a:sym typeface="EB Garamond Medium"/>
              </a:defRPr>
            </a:lvl8pPr>
            <a:lvl9pPr marL="4114800" lvl="8" indent="-317500">
              <a:lnSpc>
                <a:spcPct val="115000"/>
              </a:lnSpc>
              <a:spcBef>
                <a:spcPts val="0"/>
              </a:spcBef>
              <a:spcAft>
                <a:spcPts val="0"/>
              </a:spcAft>
              <a:buClr>
                <a:schemeClr val="dk1"/>
              </a:buClr>
              <a:buSzPts val="1400"/>
              <a:buFont typeface="EB Garamond Medium"/>
              <a:buChar char="■"/>
              <a:defRPr>
                <a:solidFill>
                  <a:schemeClr val="dk1"/>
                </a:solidFill>
                <a:latin typeface="EB Garamond Medium"/>
                <a:ea typeface="EB Garamond Medium"/>
                <a:cs typeface="EB Garamond Medium"/>
                <a:sym typeface="EB Garamond Medium"/>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hyperlink" Target="http://osg.ca.gov/theacescampaign" TargetMode="External"/><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15.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g"/><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jpg"/><Relationship Id="rId9" Type="http://schemas.openxmlformats.org/officeDocument/2006/relationships/image" Target="../media/image72.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hyperlink" Target="https://livebeyondca.org/wp-content/uploads/2024/07/FactSheet.zip"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1.png"/><Relationship Id="rId7" Type="http://schemas.openxmlformats.org/officeDocument/2006/relationships/image" Target="../media/image84.jp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livebeyondca.org/campaign-resource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hyperlink" Target="https://livebeyondca.org/campaign-resources/" TargetMode="External"/><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93.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hyperlink" Target="mailto:info@livebeyondca.org"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cybhi.chhs.ca.gov/"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5.jpg"/><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txBox="1">
            <a:spLocks noGrp="1"/>
          </p:cNvSpPr>
          <p:nvPr>
            <p:ph type="ctrTitle"/>
          </p:nvPr>
        </p:nvSpPr>
        <p:spPr>
          <a:xfrm>
            <a:off x="311700" y="1176800"/>
            <a:ext cx="6071400" cy="1120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5600" i="1">
                <a:solidFill>
                  <a:srgbClr val="FFD140"/>
                </a:solidFill>
              </a:rPr>
              <a:t>Live Beyond</a:t>
            </a:r>
            <a:endParaRPr sz="5600" i="1">
              <a:solidFill>
                <a:srgbClr val="FFD140"/>
              </a:solidFill>
            </a:endParaRPr>
          </a:p>
        </p:txBody>
      </p:sp>
      <p:sp>
        <p:nvSpPr>
          <p:cNvPr id="159" name="Google Shape;159;p19"/>
          <p:cNvSpPr txBox="1">
            <a:spLocks noGrp="1"/>
          </p:cNvSpPr>
          <p:nvPr>
            <p:ph type="subTitle" idx="2"/>
          </p:nvPr>
        </p:nvSpPr>
        <p:spPr>
          <a:xfrm>
            <a:off x="311700" y="2253950"/>
            <a:ext cx="6646800" cy="92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a:t>Talking points on campaign background and development</a:t>
            </a:r>
            <a:endParaRPr sz="2200"/>
          </a:p>
          <a:p>
            <a:pPr marL="0" lvl="0" indent="0" algn="l" rtl="0">
              <a:spcBef>
                <a:spcPts val="0"/>
              </a:spcBef>
              <a:spcAft>
                <a:spcPts val="0"/>
              </a:spcAft>
              <a:buNone/>
            </a:pPr>
            <a:endParaRPr sz="2200"/>
          </a:p>
        </p:txBody>
      </p:sp>
      <p:sp>
        <p:nvSpPr>
          <p:cNvPr id="160" name="Google Shape;160;p19"/>
          <p:cNvSpPr txBox="1">
            <a:spLocks noGrp="1"/>
          </p:cNvSpPr>
          <p:nvPr>
            <p:ph type="subTitle" idx="1"/>
          </p:nvPr>
        </p:nvSpPr>
        <p:spPr>
          <a:xfrm>
            <a:off x="3701563" y="4442113"/>
            <a:ext cx="2061300" cy="33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July 2024</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8"/>
          <p:cNvSpPr txBox="1">
            <a:spLocks noGrp="1"/>
          </p:cNvSpPr>
          <p:nvPr>
            <p:ph type="title"/>
          </p:nvPr>
        </p:nvSpPr>
        <p:spPr>
          <a:xfrm>
            <a:off x="395850" y="144550"/>
            <a:ext cx="8352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is toxic stress?</a:t>
            </a:r>
            <a:endParaRPr/>
          </a:p>
        </p:txBody>
      </p:sp>
      <p:sp>
        <p:nvSpPr>
          <p:cNvPr id="246" name="Google Shape;246;p28"/>
          <p:cNvSpPr txBox="1">
            <a:spLocks noGrp="1"/>
          </p:cNvSpPr>
          <p:nvPr>
            <p:ph type="title" idx="2"/>
          </p:nvPr>
        </p:nvSpPr>
        <p:spPr>
          <a:xfrm>
            <a:off x="218475" y="717250"/>
            <a:ext cx="8601000" cy="28965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EB Garamond"/>
              <a:buChar char="●"/>
            </a:pPr>
            <a:r>
              <a:rPr lang="en" sz="1300">
                <a:latin typeface="EB Garamond"/>
                <a:ea typeface="EB Garamond"/>
                <a:cs typeface="EB Garamond"/>
                <a:sym typeface="EB Garamond"/>
              </a:rPr>
              <a:t>Toxic stress is the prolonged, excessive activation of the stress response due to exposure to stressful and potentially traumatic events, like ACEs. Toxic stress can disrupt the development of brain architecture and other organ systems, and increase the risk for poor physical and mental health.</a:t>
            </a:r>
            <a:endParaRPr sz="1300">
              <a:latin typeface="EB Garamond"/>
              <a:ea typeface="EB Garamond"/>
              <a:cs typeface="EB Garamond"/>
              <a:sym typeface="EB Garamond"/>
            </a:endParaRPr>
          </a:p>
          <a:p>
            <a:pPr marL="457200" lvl="0" indent="-311150" algn="l" rtl="0">
              <a:lnSpc>
                <a:spcPct val="115000"/>
              </a:lnSpc>
              <a:spcBef>
                <a:spcPts val="1000"/>
              </a:spcBef>
              <a:spcAft>
                <a:spcPts val="0"/>
              </a:spcAft>
              <a:buSzPts val="1300"/>
              <a:buFont typeface="EB Garamond"/>
              <a:buChar char="●"/>
            </a:pPr>
            <a:r>
              <a:rPr lang="en" sz="1300">
                <a:latin typeface="EB Garamond"/>
                <a:ea typeface="EB Garamond"/>
                <a:cs typeface="EB Garamond"/>
                <a:sym typeface="EB Garamond"/>
              </a:rPr>
              <a:t>When the stress response system is activated over and over again, at some point, our brains and bodies adapt and become really good at detecting and reacting to threats, even when the threat is no longer around.  It may go from being adaptive and life saving to potentially maladaptive and health damaging.</a:t>
            </a:r>
            <a:endParaRPr sz="1300">
              <a:latin typeface="EB Garamond"/>
              <a:ea typeface="EB Garamond"/>
              <a:cs typeface="EB Garamond"/>
              <a:sym typeface="EB Garamond"/>
            </a:endParaRPr>
          </a:p>
          <a:p>
            <a:pPr marL="457200" lvl="0" indent="-311150" algn="l" rtl="0">
              <a:lnSpc>
                <a:spcPct val="115000"/>
              </a:lnSpc>
              <a:spcBef>
                <a:spcPts val="1000"/>
              </a:spcBef>
              <a:spcAft>
                <a:spcPts val="0"/>
              </a:spcAft>
              <a:buSzPts val="1300"/>
              <a:buFont typeface="EB Garamond"/>
              <a:buChar char="●"/>
            </a:pPr>
            <a:r>
              <a:rPr lang="en" sz="1300">
                <a:latin typeface="EB Garamond"/>
                <a:ea typeface="EB Garamond"/>
                <a:cs typeface="EB Garamond"/>
                <a:sym typeface="EB Garamond"/>
              </a:rPr>
              <a:t>Toxic stress triggers an ongoing activation of the body’s stress response and requires positive, buffering experiences to help regulate the process and go back to a balanced state. </a:t>
            </a:r>
            <a:endParaRPr sz="1300">
              <a:latin typeface="EB Garamond"/>
              <a:ea typeface="EB Garamond"/>
              <a:cs typeface="EB Garamond"/>
              <a:sym typeface="EB Garamond"/>
            </a:endParaRPr>
          </a:p>
          <a:p>
            <a:pPr marL="457200" lvl="0" indent="-311150" algn="l" rtl="0">
              <a:lnSpc>
                <a:spcPct val="115000"/>
              </a:lnSpc>
              <a:spcBef>
                <a:spcPts val="1000"/>
              </a:spcBef>
              <a:spcAft>
                <a:spcPts val="0"/>
              </a:spcAft>
              <a:buSzPts val="1300"/>
              <a:buFont typeface="EB Garamond"/>
              <a:buChar char="●"/>
            </a:pPr>
            <a:r>
              <a:rPr lang="en" sz="1300">
                <a:latin typeface="EB Garamond"/>
                <a:ea typeface="EB Garamond"/>
                <a:cs typeface="EB Garamond"/>
                <a:sym typeface="EB Garamond"/>
              </a:rPr>
              <a:t>Toxic stress is the repeated activation of the stress response which can lead to disruptions in neurologic, endocrine, metabolic, and immune systems. This can affect our physical and mental health, as well as our emotional well-being and relationships well into adulthood. </a:t>
            </a:r>
            <a:endParaRPr sz="1300">
              <a:latin typeface="EB Garamond"/>
              <a:ea typeface="EB Garamond"/>
              <a:cs typeface="EB Garamond"/>
              <a:sym typeface="EB Garamond"/>
            </a:endParaRPr>
          </a:p>
          <a:p>
            <a:pPr marL="457200" lvl="0" indent="-311150" algn="l" rtl="0">
              <a:lnSpc>
                <a:spcPct val="115000"/>
              </a:lnSpc>
              <a:spcBef>
                <a:spcPts val="1000"/>
              </a:spcBef>
              <a:spcAft>
                <a:spcPts val="0"/>
              </a:spcAft>
              <a:buSzPts val="1300"/>
              <a:buFont typeface="EB Garamond"/>
              <a:buChar char="●"/>
            </a:pPr>
            <a:r>
              <a:rPr lang="en" sz="1300">
                <a:latin typeface="EB Garamond"/>
                <a:ea typeface="EB Garamond"/>
                <a:cs typeface="EB Garamond"/>
                <a:sym typeface="EB Garamond"/>
              </a:rPr>
              <a:t>In addition to ACEs, exposure to other adversities, like racism, discrimination, poverty, and housing and food insecurity, are also risk factors for toxic stress and its associated negative health and social outcomes.</a:t>
            </a:r>
            <a:endParaRPr sz="1300">
              <a:latin typeface="EB Garamond"/>
              <a:ea typeface="EB Garamond"/>
              <a:cs typeface="EB Garamond"/>
              <a:sym typeface="EB Garamond"/>
            </a:endParaRPr>
          </a:p>
          <a:p>
            <a:pPr marL="0" lvl="0" indent="0" algn="l" rtl="0">
              <a:spcBef>
                <a:spcPts val="1000"/>
              </a:spcBef>
              <a:spcAft>
                <a:spcPts val="0"/>
              </a:spcAft>
              <a:buNone/>
            </a:pPr>
            <a:endParaRPr/>
          </a:p>
        </p:txBody>
      </p:sp>
      <p:sp>
        <p:nvSpPr>
          <p:cNvPr id="247" name="Google Shape;24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9"/>
          <p:cNvSpPr txBox="1">
            <a:spLocks noGrp="1"/>
          </p:cNvSpPr>
          <p:nvPr>
            <p:ph type="title"/>
          </p:nvPr>
        </p:nvSpPr>
        <p:spPr>
          <a:xfrm>
            <a:off x="395850" y="445025"/>
            <a:ext cx="8352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relationship between toxic stress and ACEs</a:t>
            </a:r>
            <a:endParaRPr/>
          </a:p>
        </p:txBody>
      </p:sp>
      <p:sp>
        <p:nvSpPr>
          <p:cNvPr id="253" name="Google Shape;253;p29"/>
          <p:cNvSpPr txBox="1">
            <a:spLocks noGrp="1"/>
          </p:cNvSpPr>
          <p:nvPr>
            <p:ph type="title" idx="2"/>
          </p:nvPr>
        </p:nvSpPr>
        <p:spPr>
          <a:xfrm>
            <a:off x="395775" y="1157725"/>
            <a:ext cx="8352300" cy="3049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1000"/>
              </a:spcBef>
              <a:spcAft>
                <a:spcPts val="0"/>
              </a:spcAft>
              <a:buClr>
                <a:srgbClr val="000000"/>
              </a:buClr>
              <a:buSzPts val="1400"/>
              <a:buFont typeface="EB Garamond"/>
              <a:buChar char="●"/>
            </a:pPr>
            <a:r>
              <a:rPr lang="en">
                <a:solidFill>
                  <a:srgbClr val="000000"/>
                </a:solidFill>
                <a:latin typeface="EB Garamond"/>
                <a:ea typeface="EB Garamond"/>
                <a:cs typeface="EB Garamond"/>
                <a:sym typeface="EB Garamond"/>
              </a:rPr>
              <a:t>ACEs sometimes lead to toxic stress.  </a:t>
            </a:r>
            <a:endParaRPr>
              <a:solidFill>
                <a:srgbClr val="000000"/>
              </a:solidFill>
              <a:latin typeface="EB Garamond"/>
              <a:ea typeface="EB Garamond"/>
              <a:cs typeface="EB Garamond"/>
              <a:sym typeface="EB Garamond"/>
            </a:endParaRPr>
          </a:p>
          <a:p>
            <a:pPr marL="914400" lvl="1" indent="-317500" algn="l" rtl="0">
              <a:lnSpc>
                <a:spcPct val="115000"/>
              </a:lnSpc>
              <a:spcBef>
                <a:spcPts val="1000"/>
              </a:spcBef>
              <a:spcAft>
                <a:spcPts val="0"/>
              </a:spcAft>
              <a:buClr>
                <a:srgbClr val="000000"/>
              </a:buClr>
              <a:buSzPts val="1400"/>
              <a:buFont typeface="EB Garamond"/>
              <a:buChar char="○"/>
            </a:pPr>
            <a:r>
              <a:rPr lang="en">
                <a:solidFill>
                  <a:srgbClr val="000000"/>
                </a:solidFill>
                <a:latin typeface="EB Garamond"/>
                <a:ea typeface="EB Garamond"/>
                <a:cs typeface="EB Garamond"/>
                <a:sym typeface="EB Garamond"/>
              </a:rPr>
              <a:t>ACEs are stressful or potentially traumatic events that occur before the age of 18. </a:t>
            </a:r>
            <a:endParaRPr>
              <a:solidFill>
                <a:srgbClr val="000000"/>
              </a:solidFill>
              <a:latin typeface="EB Garamond"/>
              <a:ea typeface="EB Garamond"/>
              <a:cs typeface="EB Garamond"/>
              <a:sym typeface="EB Garamond"/>
            </a:endParaRPr>
          </a:p>
          <a:p>
            <a:pPr marL="914400" lvl="1" indent="-317500" algn="l" rtl="0">
              <a:lnSpc>
                <a:spcPct val="115000"/>
              </a:lnSpc>
              <a:spcBef>
                <a:spcPts val="1000"/>
              </a:spcBef>
              <a:spcAft>
                <a:spcPts val="0"/>
              </a:spcAft>
              <a:buClr>
                <a:srgbClr val="000000"/>
              </a:buClr>
              <a:buSzPts val="1400"/>
              <a:buFont typeface="EB Garamond"/>
              <a:buChar char="○"/>
            </a:pPr>
            <a:r>
              <a:rPr lang="en">
                <a:solidFill>
                  <a:srgbClr val="000000"/>
                </a:solidFill>
                <a:latin typeface="EB Garamond"/>
                <a:ea typeface="EB Garamond"/>
                <a:cs typeface="EB Garamond"/>
                <a:sym typeface="EB Garamond"/>
              </a:rPr>
              <a:t>Toxic stress is the prolonged and intense activation of the body’s stress response that can lead to poor mental and physical health outcomes.</a:t>
            </a:r>
            <a:endParaRPr>
              <a:solidFill>
                <a:srgbClr val="000000"/>
              </a:solidFill>
              <a:latin typeface="EB Garamond"/>
              <a:ea typeface="EB Garamond"/>
              <a:cs typeface="EB Garamond"/>
              <a:sym typeface="EB Garamond"/>
            </a:endParaRPr>
          </a:p>
          <a:p>
            <a:pPr marL="914400" lvl="1" indent="-317500" algn="l" rtl="0">
              <a:lnSpc>
                <a:spcPct val="115000"/>
              </a:lnSpc>
              <a:spcBef>
                <a:spcPts val="1000"/>
              </a:spcBef>
              <a:spcAft>
                <a:spcPts val="0"/>
              </a:spcAft>
              <a:buClr>
                <a:srgbClr val="000000"/>
              </a:buClr>
              <a:buSzPts val="1400"/>
              <a:buFont typeface="EB Garamond"/>
              <a:buChar char="○"/>
            </a:pPr>
            <a:r>
              <a:rPr lang="en">
                <a:solidFill>
                  <a:srgbClr val="000000"/>
                </a:solidFill>
                <a:latin typeface="EB Garamond"/>
                <a:ea typeface="EB Garamond"/>
                <a:cs typeface="EB Garamond"/>
                <a:sym typeface="EB Garamond"/>
              </a:rPr>
              <a:t>As the number of ACEs we experience increases, so does the risk for serious diseases and conditions. </a:t>
            </a:r>
            <a:endParaRPr>
              <a:solidFill>
                <a:srgbClr val="000000"/>
              </a:solidFill>
              <a:latin typeface="EB Garamond"/>
              <a:ea typeface="EB Garamond"/>
              <a:cs typeface="EB Garamond"/>
              <a:sym typeface="EB Garamond"/>
            </a:endParaRPr>
          </a:p>
          <a:p>
            <a:pPr marL="457200" lvl="0" indent="-317500" algn="l" rtl="0">
              <a:lnSpc>
                <a:spcPct val="115000"/>
              </a:lnSpc>
              <a:spcBef>
                <a:spcPts val="1000"/>
              </a:spcBef>
              <a:spcAft>
                <a:spcPts val="0"/>
              </a:spcAft>
              <a:buClr>
                <a:srgbClr val="000000"/>
              </a:buClr>
              <a:buSzPts val="1400"/>
              <a:buFont typeface="EB Garamond"/>
              <a:buChar char="●"/>
            </a:pPr>
            <a:r>
              <a:rPr lang="en">
                <a:solidFill>
                  <a:srgbClr val="000000"/>
                </a:solidFill>
                <a:latin typeface="EB Garamond"/>
                <a:ea typeface="EB Garamond"/>
                <a:cs typeface="EB Garamond"/>
                <a:sym typeface="EB Garamond"/>
              </a:rPr>
              <a:t>Toxic stress, which can happen as a result of ACEs, is particularly harmful during childhood because a child’s brain and body are just developing. Left unaddressed, toxic stress can cause fundamental changes to a child’s developing brain, immune and hormonal systems, and that can increase the risk of illness, and make life, interacting with others, and learning more challenging. </a:t>
            </a:r>
            <a:endParaRPr>
              <a:solidFill>
                <a:srgbClr val="000000"/>
              </a:solidFill>
              <a:latin typeface="EB Garamond"/>
              <a:ea typeface="EB Garamond"/>
              <a:cs typeface="EB Garamond"/>
              <a:sym typeface="EB Garamond"/>
            </a:endParaRPr>
          </a:p>
          <a:p>
            <a:pPr marL="0" lvl="0" indent="0" algn="l" rtl="0">
              <a:spcBef>
                <a:spcPts val="0"/>
              </a:spcBef>
              <a:spcAft>
                <a:spcPts val="0"/>
              </a:spcAft>
              <a:buNone/>
            </a:pPr>
            <a:endParaRPr/>
          </a:p>
        </p:txBody>
      </p:sp>
      <p:sp>
        <p:nvSpPr>
          <p:cNvPr id="254" name="Google Shape;25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0"/>
          <p:cNvSpPr txBox="1">
            <a:spLocks noGrp="1"/>
          </p:cNvSpPr>
          <p:nvPr>
            <p:ph type="title"/>
          </p:nvPr>
        </p:nvSpPr>
        <p:spPr>
          <a:xfrm>
            <a:off x="311700" y="1118700"/>
            <a:ext cx="6400800" cy="2906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i="1"/>
              <a:t>Live Beyond </a:t>
            </a:r>
            <a:r>
              <a:rPr lang="en"/>
              <a:t>development</a:t>
            </a:r>
            <a:endParaRPr/>
          </a:p>
        </p:txBody>
      </p:sp>
      <p:sp>
        <p:nvSpPr>
          <p:cNvPr id="260" name="Google Shape;26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1"/>
          <p:cNvSpPr txBox="1">
            <a:spLocks noGrp="1"/>
          </p:cNvSpPr>
          <p:nvPr>
            <p:ph type="title"/>
          </p:nvPr>
        </p:nvSpPr>
        <p:spPr>
          <a:xfrm>
            <a:off x="395850" y="179900"/>
            <a:ext cx="8352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 campaign for and by youth</a:t>
            </a:r>
            <a:endParaRPr/>
          </a:p>
        </p:txBody>
      </p:sp>
      <p:sp>
        <p:nvSpPr>
          <p:cNvPr id="266" name="Google Shape;266;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dk1"/>
                </a:solidFill>
              </a:rPr>
              <a:t>13</a:t>
            </a:fld>
            <a:endParaRPr>
              <a:solidFill>
                <a:schemeClr val="dk1"/>
              </a:solidFill>
            </a:endParaRPr>
          </a:p>
        </p:txBody>
      </p:sp>
      <p:sp>
        <p:nvSpPr>
          <p:cNvPr id="267" name="Google Shape;267;p31"/>
          <p:cNvSpPr txBox="1">
            <a:spLocks noGrp="1"/>
          </p:cNvSpPr>
          <p:nvPr>
            <p:ph type="title" idx="2"/>
          </p:nvPr>
        </p:nvSpPr>
        <p:spPr>
          <a:xfrm>
            <a:off x="289725" y="752600"/>
            <a:ext cx="8352300" cy="2896500"/>
          </a:xfrm>
          <a:prstGeom prst="rect">
            <a:avLst/>
          </a:prstGeom>
        </p:spPr>
        <p:txBody>
          <a:bodyPr spcFirstLastPara="1" wrap="square" lIns="91425" tIns="91425" rIns="91425" bIns="91425" anchor="t" anchorCtr="0">
            <a:normAutofit fontScale="90000"/>
          </a:bodyPr>
          <a:lstStyle/>
          <a:p>
            <a:pPr marL="457200" lvl="0" indent="-317182" algn="l" rtl="0">
              <a:lnSpc>
                <a:spcPct val="115000"/>
              </a:lnSpc>
              <a:spcBef>
                <a:spcPts val="0"/>
              </a:spcBef>
              <a:spcAft>
                <a:spcPts val="0"/>
              </a:spcAft>
              <a:buSzPct val="100000"/>
              <a:buFont typeface="EB Garamond"/>
              <a:buChar char="●"/>
            </a:pPr>
            <a:r>
              <a:rPr lang="en" sz="1550">
                <a:latin typeface="EB Garamond"/>
                <a:ea typeface="EB Garamond"/>
                <a:cs typeface="EB Garamond"/>
                <a:sym typeface="EB Garamond"/>
              </a:rPr>
              <a:t>The </a:t>
            </a:r>
            <a:r>
              <a:rPr lang="en" sz="1550" i="1">
                <a:latin typeface="EB Garamond"/>
                <a:ea typeface="EB Garamond"/>
                <a:cs typeface="EB Garamond"/>
                <a:sym typeface="EB Garamond"/>
              </a:rPr>
              <a:t>Live Beyond</a:t>
            </a:r>
            <a:r>
              <a:rPr lang="en" sz="1550">
                <a:latin typeface="EB Garamond"/>
                <a:ea typeface="EB Garamond"/>
                <a:cs typeface="EB Garamond"/>
                <a:sym typeface="EB Garamond"/>
              </a:rPr>
              <a:t> campaign was created with and for youth and young adults ages 16 to 25 who have experienced ACEs. This is the first campaign in California about ACEs with youth and young adults as the priority audience.</a:t>
            </a:r>
            <a:endParaRPr sz="1550">
              <a:latin typeface="EB Garamond"/>
              <a:ea typeface="EB Garamond"/>
              <a:cs typeface="EB Garamond"/>
              <a:sym typeface="EB Garamond"/>
            </a:endParaRPr>
          </a:p>
          <a:p>
            <a:pPr marL="457200" lvl="0" indent="-317182" algn="l" rtl="0">
              <a:lnSpc>
                <a:spcPct val="115000"/>
              </a:lnSpc>
              <a:spcBef>
                <a:spcPts val="1000"/>
              </a:spcBef>
              <a:spcAft>
                <a:spcPts val="0"/>
              </a:spcAft>
              <a:buSzPct val="100000"/>
              <a:buFont typeface="EB Garamond"/>
              <a:buChar char="●"/>
            </a:pPr>
            <a:r>
              <a:rPr lang="en" sz="1550">
                <a:latin typeface="EB Garamond"/>
                <a:ea typeface="EB Garamond"/>
                <a:cs typeface="EB Garamond"/>
                <a:sym typeface="EB Garamond"/>
              </a:rPr>
              <a:t>Adolescence is a unique time to develop knowledge, reflect on and make sense of experiences, and more importantly, build skills in managing emotions, relationships, and stress that can carry on through to adulthood. </a:t>
            </a:r>
            <a:endParaRPr sz="1550">
              <a:latin typeface="EB Garamond"/>
              <a:ea typeface="EB Garamond"/>
              <a:cs typeface="EB Garamond"/>
              <a:sym typeface="EB Garamond"/>
            </a:endParaRPr>
          </a:p>
          <a:p>
            <a:pPr marL="457200" lvl="0" indent="-317182" algn="l" rtl="0">
              <a:lnSpc>
                <a:spcPct val="115000"/>
              </a:lnSpc>
              <a:spcBef>
                <a:spcPts val="1000"/>
              </a:spcBef>
              <a:spcAft>
                <a:spcPts val="0"/>
              </a:spcAft>
              <a:buSzPct val="100000"/>
              <a:buFont typeface="EB Garamond"/>
              <a:buChar char="●"/>
            </a:pPr>
            <a:r>
              <a:rPr lang="en" sz="1550">
                <a:latin typeface="EB Garamond"/>
                <a:ea typeface="EB Garamond"/>
                <a:cs typeface="EB Garamond"/>
                <a:sym typeface="EB Garamond"/>
              </a:rPr>
              <a:t>The campaign is grounded in science, market research, and best practices, and guided by subject matter experts, including the former California Surgeon General Dr. Nadine Burke Harris and the UCLA-UCSF ACEs Aware Family Resilience Network (UCAAN) Youth and Young Adult Advisory Board.</a:t>
            </a:r>
            <a:endParaRPr sz="1550">
              <a:latin typeface="EB Garamond"/>
              <a:ea typeface="EB Garamond"/>
              <a:cs typeface="EB Garamond"/>
              <a:sym typeface="EB Garamond"/>
            </a:endParaRPr>
          </a:p>
          <a:p>
            <a:pPr marL="457200" lvl="0" indent="-317182" algn="l" rtl="0">
              <a:lnSpc>
                <a:spcPct val="115000"/>
              </a:lnSpc>
              <a:spcBef>
                <a:spcPts val="1000"/>
              </a:spcBef>
              <a:spcAft>
                <a:spcPts val="0"/>
              </a:spcAft>
              <a:buSzPct val="100000"/>
              <a:buFont typeface="EB Garamond"/>
              <a:buChar char="●"/>
            </a:pPr>
            <a:r>
              <a:rPr lang="en" sz="1550">
                <a:latin typeface="EB Garamond"/>
                <a:ea typeface="EB Garamond"/>
                <a:cs typeface="EB Garamond"/>
                <a:sym typeface="EB Garamond"/>
              </a:rPr>
              <a:t>Informed by insights from listening sessions and focus groups with priority audiences throughout the state, the campaign will honor that people have something to give and need agency in their healing, acknowledge that healing isn’t linear and happens in relationships and communities, deliver accessible and realistic options for healing and support, and  information on how everyone can and needs to play a role in creating supportive environments for youth and young adults in their communities.</a:t>
            </a:r>
            <a:endParaRPr sz="1550">
              <a:latin typeface="EB Garamond"/>
              <a:ea typeface="EB Garamond"/>
              <a:cs typeface="EB Garamond"/>
              <a:sym typeface="EB Garamond"/>
            </a:endParaRPr>
          </a:p>
          <a:p>
            <a:pPr marL="0" lvl="0" indent="0" algn="l" rtl="0">
              <a:spcBef>
                <a:spcPts val="100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2"/>
          <p:cNvSpPr txBox="1">
            <a:spLocks noGrp="1"/>
          </p:cNvSpPr>
          <p:nvPr>
            <p:ph type="title"/>
          </p:nvPr>
        </p:nvSpPr>
        <p:spPr>
          <a:xfrm>
            <a:off x="202025" y="206450"/>
            <a:ext cx="9059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Listening sessions first held to inform development</a:t>
            </a:r>
            <a:endParaRPr/>
          </a:p>
        </p:txBody>
      </p:sp>
      <p:sp>
        <p:nvSpPr>
          <p:cNvPr id="273" name="Google Shape;273;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274" name="Google Shape;274;p32"/>
          <p:cNvPicPr preferRelativeResize="0"/>
          <p:nvPr/>
        </p:nvPicPr>
        <p:blipFill>
          <a:blip r:embed="rId3">
            <a:alphaModFix/>
          </a:blip>
          <a:stretch>
            <a:fillRect/>
          </a:stretch>
        </p:blipFill>
        <p:spPr>
          <a:xfrm>
            <a:off x="460850" y="1168576"/>
            <a:ext cx="2189600" cy="2806350"/>
          </a:xfrm>
          <a:prstGeom prst="rect">
            <a:avLst/>
          </a:prstGeom>
          <a:noFill/>
          <a:ln>
            <a:noFill/>
          </a:ln>
        </p:spPr>
      </p:pic>
      <p:pic>
        <p:nvPicPr>
          <p:cNvPr id="275" name="Google Shape;275;p32"/>
          <p:cNvPicPr preferRelativeResize="0"/>
          <p:nvPr/>
        </p:nvPicPr>
        <p:blipFill>
          <a:blip r:embed="rId4">
            <a:alphaModFix/>
          </a:blip>
          <a:stretch>
            <a:fillRect/>
          </a:stretch>
        </p:blipFill>
        <p:spPr>
          <a:xfrm>
            <a:off x="4057700" y="2852538"/>
            <a:ext cx="2530092" cy="393600"/>
          </a:xfrm>
          <a:prstGeom prst="rect">
            <a:avLst/>
          </a:prstGeom>
          <a:noFill/>
          <a:ln>
            <a:noFill/>
          </a:ln>
        </p:spPr>
      </p:pic>
      <p:sp>
        <p:nvSpPr>
          <p:cNvPr id="276" name="Google Shape;276;p32"/>
          <p:cNvSpPr txBox="1"/>
          <p:nvPr/>
        </p:nvSpPr>
        <p:spPr>
          <a:xfrm>
            <a:off x="3150625" y="4501150"/>
            <a:ext cx="49119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D68C7"/>
                </a:solidFill>
                <a:latin typeface="EB Garamond"/>
                <a:ea typeface="EB Garamond"/>
                <a:cs typeface="EB Garamond"/>
                <a:sym typeface="EB Garamond"/>
              </a:rPr>
              <a:t>Listening session report available at </a:t>
            </a:r>
            <a:r>
              <a:rPr lang="en" sz="1200" b="1" u="sng">
                <a:solidFill>
                  <a:srgbClr val="4D68C7"/>
                </a:solidFill>
                <a:latin typeface="EB Garamond"/>
                <a:ea typeface="EB Garamond"/>
                <a:cs typeface="EB Garamond"/>
                <a:sym typeface="EB Garamond"/>
                <a:hlinkClick r:id="rId5">
                  <a:extLst>
                    <a:ext uri="{A12FA001-AC4F-418D-AE19-62706E023703}">
                      <ahyp:hlinkClr xmlns:ahyp="http://schemas.microsoft.com/office/drawing/2018/hyperlinkcolor" val="tx"/>
                    </a:ext>
                  </a:extLst>
                </a:hlinkClick>
              </a:rPr>
              <a:t>osg.ca.gov/theacescampaign</a:t>
            </a:r>
            <a:r>
              <a:rPr lang="en" sz="1200" b="1">
                <a:solidFill>
                  <a:srgbClr val="4D68C7"/>
                </a:solidFill>
                <a:latin typeface="EB Garamond"/>
                <a:ea typeface="EB Garamond"/>
                <a:cs typeface="EB Garamond"/>
                <a:sym typeface="EB Garamond"/>
              </a:rPr>
              <a:t>.</a:t>
            </a:r>
            <a:endParaRPr sz="1200">
              <a:solidFill>
                <a:srgbClr val="4D68C7"/>
              </a:solidFill>
              <a:latin typeface="EB Garamond Medium"/>
              <a:ea typeface="EB Garamond Medium"/>
              <a:cs typeface="EB Garamond Medium"/>
              <a:sym typeface="EB Garamond Medium"/>
            </a:endParaRPr>
          </a:p>
        </p:txBody>
      </p:sp>
      <p:sp>
        <p:nvSpPr>
          <p:cNvPr id="277" name="Google Shape;277;p32"/>
          <p:cNvSpPr/>
          <p:nvPr/>
        </p:nvSpPr>
        <p:spPr>
          <a:xfrm>
            <a:off x="3644225" y="1175125"/>
            <a:ext cx="5025000" cy="626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85750" lvl="0" indent="0" algn="l" rtl="0">
              <a:spcBef>
                <a:spcPts val="0"/>
              </a:spcBef>
              <a:spcAft>
                <a:spcPts val="0"/>
              </a:spcAft>
              <a:buNone/>
            </a:pPr>
            <a:r>
              <a:rPr lang="en" sz="1100" b="1">
                <a:solidFill>
                  <a:schemeClr val="dk1"/>
                </a:solidFill>
                <a:latin typeface="Montserrat"/>
                <a:ea typeface="Montserrat"/>
                <a:cs typeface="Montserrat"/>
                <a:sym typeface="Montserrat"/>
              </a:rPr>
              <a:t>Listening sessions from July to September 2023 were held with  diverse participants across the state in English and Spanish</a:t>
            </a:r>
            <a:endParaRPr sz="1100" b="1">
              <a:solidFill>
                <a:schemeClr val="dk1"/>
              </a:solidFill>
              <a:latin typeface="Montserrat"/>
              <a:ea typeface="Montserrat"/>
              <a:cs typeface="Montserrat"/>
              <a:sym typeface="Montserrat"/>
            </a:endParaRPr>
          </a:p>
        </p:txBody>
      </p:sp>
      <p:sp>
        <p:nvSpPr>
          <p:cNvPr id="278" name="Google Shape;278;p32"/>
          <p:cNvSpPr/>
          <p:nvPr/>
        </p:nvSpPr>
        <p:spPr>
          <a:xfrm>
            <a:off x="3056225" y="1175125"/>
            <a:ext cx="864000" cy="626400"/>
          </a:xfrm>
          <a:prstGeom prst="round2DiagRect">
            <a:avLst>
              <a:gd name="adj1" fmla="val 28082"/>
              <a:gd name="adj2"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Montserrat"/>
                <a:ea typeface="Montserrat"/>
                <a:cs typeface="Montserrat"/>
                <a:sym typeface="Montserrat"/>
              </a:rPr>
              <a:t>7</a:t>
            </a:r>
            <a:endParaRPr sz="2000" b="1">
              <a:solidFill>
                <a:schemeClr val="lt1"/>
              </a:solidFill>
              <a:latin typeface="Montserrat"/>
              <a:ea typeface="Montserrat"/>
              <a:cs typeface="Montserrat"/>
              <a:sym typeface="Montserrat"/>
            </a:endParaRPr>
          </a:p>
        </p:txBody>
      </p:sp>
      <p:sp>
        <p:nvSpPr>
          <p:cNvPr id="279" name="Google Shape;279;p32"/>
          <p:cNvSpPr/>
          <p:nvPr/>
        </p:nvSpPr>
        <p:spPr>
          <a:xfrm>
            <a:off x="3644225" y="1945341"/>
            <a:ext cx="5025000" cy="626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85750" lvl="0" indent="0" algn="l" rtl="0">
              <a:spcBef>
                <a:spcPts val="0"/>
              </a:spcBef>
              <a:spcAft>
                <a:spcPts val="0"/>
              </a:spcAft>
              <a:buNone/>
            </a:pPr>
            <a:r>
              <a:rPr lang="en" sz="1100" b="1">
                <a:solidFill>
                  <a:schemeClr val="dk1"/>
                </a:solidFill>
                <a:latin typeface="Montserrat"/>
                <a:ea typeface="Montserrat"/>
                <a:cs typeface="Montserrat"/>
                <a:sym typeface="Montserrat"/>
              </a:rPr>
              <a:t>Participants across the state engaged</a:t>
            </a:r>
            <a:endParaRPr sz="1100" b="1">
              <a:solidFill>
                <a:schemeClr val="dk1"/>
              </a:solidFill>
              <a:latin typeface="Montserrat"/>
              <a:ea typeface="Montserrat"/>
              <a:cs typeface="Montserrat"/>
              <a:sym typeface="Montserrat"/>
            </a:endParaRPr>
          </a:p>
        </p:txBody>
      </p:sp>
      <p:sp>
        <p:nvSpPr>
          <p:cNvPr id="280" name="Google Shape;280;p32"/>
          <p:cNvSpPr/>
          <p:nvPr/>
        </p:nvSpPr>
        <p:spPr>
          <a:xfrm>
            <a:off x="3056225" y="1945341"/>
            <a:ext cx="864000" cy="626400"/>
          </a:xfrm>
          <a:prstGeom prst="round2DiagRect">
            <a:avLst>
              <a:gd name="adj1" fmla="val 28082"/>
              <a:gd name="adj2"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Montserrat"/>
                <a:ea typeface="Montserrat"/>
                <a:cs typeface="Montserrat"/>
                <a:sym typeface="Montserrat"/>
              </a:rPr>
              <a:t>86</a:t>
            </a:r>
            <a:endParaRPr sz="2000" b="1">
              <a:solidFill>
                <a:schemeClr val="lt1"/>
              </a:solidFill>
              <a:latin typeface="Montserrat"/>
              <a:ea typeface="Montserrat"/>
              <a:cs typeface="Montserrat"/>
              <a:sym typeface="Montserrat"/>
            </a:endParaRPr>
          </a:p>
        </p:txBody>
      </p:sp>
      <p:pic>
        <p:nvPicPr>
          <p:cNvPr id="281" name="Google Shape;281;p32" descr="La Raza Community Resource Center"/>
          <p:cNvPicPr preferRelativeResize="0"/>
          <p:nvPr/>
        </p:nvPicPr>
        <p:blipFill>
          <a:blip r:embed="rId6">
            <a:alphaModFix/>
          </a:blip>
          <a:stretch>
            <a:fillRect/>
          </a:stretch>
        </p:blipFill>
        <p:spPr>
          <a:xfrm>
            <a:off x="3056225" y="3640734"/>
            <a:ext cx="1709137" cy="327512"/>
          </a:xfrm>
          <a:prstGeom prst="rect">
            <a:avLst/>
          </a:prstGeom>
          <a:noFill/>
          <a:ln>
            <a:noFill/>
          </a:ln>
        </p:spPr>
      </p:pic>
      <p:pic>
        <p:nvPicPr>
          <p:cNvPr id="282" name="Google Shape;282;p32"/>
          <p:cNvPicPr preferRelativeResize="0"/>
          <p:nvPr/>
        </p:nvPicPr>
        <p:blipFill>
          <a:blip r:embed="rId7">
            <a:alphaModFix/>
          </a:blip>
          <a:stretch>
            <a:fillRect/>
          </a:stretch>
        </p:blipFill>
        <p:spPr>
          <a:xfrm>
            <a:off x="3056225" y="2789688"/>
            <a:ext cx="1158001" cy="519300"/>
          </a:xfrm>
          <a:prstGeom prst="rect">
            <a:avLst/>
          </a:prstGeom>
          <a:noFill/>
          <a:ln>
            <a:noFill/>
          </a:ln>
        </p:spPr>
      </p:pic>
      <p:pic>
        <p:nvPicPr>
          <p:cNvPr id="283" name="Google Shape;283;p32" descr="Home | Riverside University Health System"/>
          <p:cNvPicPr preferRelativeResize="0"/>
          <p:nvPr/>
        </p:nvPicPr>
        <p:blipFill>
          <a:blip r:embed="rId8">
            <a:alphaModFix/>
          </a:blip>
          <a:stretch>
            <a:fillRect/>
          </a:stretch>
        </p:blipFill>
        <p:spPr>
          <a:xfrm>
            <a:off x="6474350" y="2866540"/>
            <a:ext cx="1004000" cy="365598"/>
          </a:xfrm>
          <a:prstGeom prst="rect">
            <a:avLst/>
          </a:prstGeom>
          <a:noFill/>
          <a:ln>
            <a:noFill/>
          </a:ln>
        </p:spPr>
      </p:pic>
      <p:pic>
        <p:nvPicPr>
          <p:cNvPr id="284" name="Google Shape;284;p32"/>
          <p:cNvPicPr preferRelativeResize="0"/>
          <p:nvPr/>
        </p:nvPicPr>
        <p:blipFill>
          <a:blip r:embed="rId9">
            <a:alphaModFix/>
          </a:blip>
          <a:stretch>
            <a:fillRect/>
          </a:stretch>
        </p:blipFill>
        <p:spPr>
          <a:xfrm>
            <a:off x="7523088" y="3655090"/>
            <a:ext cx="1182163" cy="298800"/>
          </a:xfrm>
          <a:prstGeom prst="rect">
            <a:avLst/>
          </a:prstGeom>
          <a:noFill/>
          <a:ln>
            <a:noFill/>
          </a:ln>
        </p:spPr>
      </p:pic>
      <p:pic>
        <p:nvPicPr>
          <p:cNvPr id="285" name="Google Shape;285;p32" descr="Worksite Wellness LA – Healthy Living – We Deliver"/>
          <p:cNvPicPr preferRelativeResize="0"/>
          <p:nvPr/>
        </p:nvPicPr>
        <p:blipFill>
          <a:blip r:embed="rId10">
            <a:alphaModFix/>
          </a:blip>
          <a:stretch>
            <a:fillRect/>
          </a:stretch>
        </p:blipFill>
        <p:spPr>
          <a:xfrm>
            <a:off x="5021300" y="3586541"/>
            <a:ext cx="1003999" cy="435899"/>
          </a:xfrm>
          <a:prstGeom prst="rect">
            <a:avLst/>
          </a:prstGeom>
          <a:noFill/>
          <a:ln>
            <a:noFill/>
          </a:ln>
        </p:spPr>
      </p:pic>
      <p:pic>
        <p:nvPicPr>
          <p:cNvPr id="286" name="Google Shape;286;p32"/>
          <p:cNvPicPr preferRelativeResize="0"/>
          <p:nvPr/>
        </p:nvPicPr>
        <p:blipFill>
          <a:blip r:embed="rId11">
            <a:alphaModFix/>
          </a:blip>
          <a:stretch>
            <a:fillRect/>
          </a:stretch>
        </p:blipFill>
        <p:spPr>
          <a:xfrm>
            <a:off x="6393300" y="3480978"/>
            <a:ext cx="671650" cy="647025"/>
          </a:xfrm>
          <a:prstGeom prst="rect">
            <a:avLst/>
          </a:prstGeom>
          <a:noFill/>
          <a:ln>
            <a:noFill/>
          </a:ln>
        </p:spPr>
      </p:pic>
      <p:pic>
        <p:nvPicPr>
          <p:cNvPr id="287" name="Google Shape;287;p32"/>
          <p:cNvPicPr preferRelativeResize="0"/>
          <p:nvPr/>
        </p:nvPicPr>
        <p:blipFill>
          <a:blip r:embed="rId12">
            <a:alphaModFix/>
          </a:blip>
          <a:stretch>
            <a:fillRect/>
          </a:stretch>
        </p:blipFill>
        <p:spPr>
          <a:xfrm>
            <a:off x="7805225" y="2763002"/>
            <a:ext cx="864001" cy="5726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3"/>
          <p:cNvSpPr txBox="1">
            <a:spLocks noGrp="1"/>
          </p:cNvSpPr>
          <p:nvPr>
            <p:ph type="title"/>
          </p:nvPr>
        </p:nvSpPr>
        <p:spPr>
          <a:xfrm>
            <a:off x="395850" y="373875"/>
            <a:ext cx="8352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Youth advisory regularly convened</a:t>
            </a:r>
            <a:endParaRPr/>
          </a:p>
        </p:txBody>
      </p:sp>
      <p:sp>
        <p:nvSpPr>
          <p:cNvPr id="293" name="Google Shape;29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294" name="Google Shape;294;p33"/>
          <p:cNvPicPr preferRelativeResize="0"/>
          <p:nvPr/>
        </p:nvPicPr>
        <p:blipFill>
          <a:blip r:embed="rId3">
            <a:alphaModFix/>
          </a:blip>
          <a:stretch>
            <a:fillRect/>
          </a:stretch>
        </p:blipFill>
        <p:spPr>
          <a:xfrm>
            <a:off x="399330" y="1203548"/>
            <a:ext cx="757731" cy="757724"/>
          </a:xfrm>
          <a:prstGeom prst="rect">
            <a:avLst/>
          </a:prstGeom>
          <a:noFill/>
          <a:ln>
            <a:noFill/>
          </a:ln>
        </p:spPr>
      </p:pic>
      <p:pic>
        <p:nvPicPr>
          <p:cNvPr id="295" name="Google Shape;295;p33"/>
          <p:cNvPicPr preferRelativeResize="0"/>
          <p:nvPr/>
        </p:nvPicPr>
        <p:blipFill>
          <a:blip r:embed="rId4">
            <a:alphaModFix/>
          </a:blip>
          <a:stretch>
            <a:fillRect/>
          </a:stretch>
        </p:blipFill>
        <p:spPr>
          <a:xfrm>
            <a:off x="1205556" y="1203548"/>
            <a:ext cx="757731" cy="757724"/>
          </a:xfrm>
          <a:prstGeom prst="rect">
            <a:avLst/>
          </a:prstGeom>
          <a:noFill/>
          <a:ln>
            <a:noFill/>
          </a:ln>
        </p:spPr>
      </p:pic>
      <p:pic>
        <p:nvPicPr>
          <p:cNvPr id="296" name="Google Shape;296;p33"/>
          <p:cNvPicPr preferRelativeResize="0"/>
          <p:nvPr/>
        </p:nvPicPr>
        <p:blipFill>
          <a:blip r:embed="rId5">
            <a:alphaModFix/>
          </a:blip>
          <a:stretch>
            <a:fillRect/>
          </a:stretch>
        </p:blipFill>
        <p:spPr>
          <a:xfrm>
            <a:off x="2011782" y="1203548"/>
            <a:ext cx="757731" cy="757724"/>
          </a:xfrm>
          <a:prstGeom prst="rect">
            <a:avLst/>
          </a:prstGeom>
          <a:noFill/>
          <a:ln>
            <a:noFill/>
          </a:ln>
        </p:spPr>
      </p:pic>
      <p:pic>
        <p:nvPicPr>
          <p:cNvPr id="297" name="Google Shape;297;p33"/>
          <p:cNvPicPr preferRelativeResize="0"/>
          <p:nvPr/>
        </p:nvPicPr>
        <p:blipFill>
          <a:blip r:embed="rId6">
            <a:alphaModFix/>
          </a:blip>
          <a:stretch>
            <a:fillRect/>
          </a:stretch>
        </p:blipFill>
        <p:spPr>
          <a:xfrm>
            <a:off x="2818011" y="1203548"/>
            <a:ext cx="757722" cy="757724"/>
          </a:xfrm>
          <a:prstGeom prst="rect">
            <a:avLst/>
          </a:prstGeom>
          <a:noFill/>
          <a:ln>
            <a:noFill/>
          </a:ln>
        </p:spPr>
      </p:pic>
      <p:pic>
        <p:nvPicPr>
          <p:cNvPr id="298" name="Google Shape;298;p33"/>
          <p:cNvPicPr preferRelativeResize="0"/>
          <p:nvPr/>
        </p:nvPicPr>
        <p:blipFill>
          <a:blip r:embed="rId7">
            <a:alphaModFix/>
          </a:blip>
          <a:stretch>
            <a:fillRect/>
          </a:stretch>
        </p:blipFill>
        <p:spPr>
          <a:xfrm>
            <a:off x="3620867" y="1203548"/>
            <a:ext cx="757722" cy="757724"/>
          </a:xfrm>
          <a:prstGeom prst="rect">
            <a:avLst/>
          </a:prstGeom>
          <a:noFill/>
          <a:ln>
            <a:noFill/>
          </a:ln>
        </p:spPr>
      </p:pic>
      <p:pic>
        <p:nvPicPr>
          <p:cNvPr id="299" name="Google Shape;299;p33"/>
          <p:cNvPicPr preferRelativeResize="0"/>
          <p:nvPr/>
        </p:nvPicPr>
        <p:blipFill>
          <a:blip r:embed="rId8">
            <a:alphaModFix/>
          </a:blip>
          <a:stretch>
            <a:fillRect/>
          </a:stretch>
        </p:blipFill>
        <p:spPr>
          <a:xfrm>
            <a:off x="4430469" y="1203537"/>
            <a:ext cx="757729" cy="757723"/>
          </a:xfrm>
          <a:prstGeom prst="rect">
            <a:avLst/>
          </a:prstGeom>
          <a:noFill/>
          <a:ln>
            <a:noFill/>
          </a:ln>
        </p:spPr>
      </p:pic>
      <p:pic>
        <p:nvPicPr>
          <p:cNvPr id="300" name="Google Shape;300;p33"/>
          <p:cNvPicPr preferRelativeResize="0"/>
          <p:nvPr/>
        </p:nvPicPr>
        <p:blipFill>
          <a:blip r:embed="rId9">
            <a:alphaModFix/>
          </a:blip>
          <a:stretch>
            <a:fillRect/>
          </a:stretch>
        </p:blipFill>
        <p:spPr>
          <a:xfrm>
            <a:off x="4430287" y="2294412"/>
            <a:ext cx="757729" cy="757723"/>
          </a:xfrm>
          <a:prstGeom prst="rect">
            <a:avLst/>
          </a:prstGeom>
          <a:noFill/>
          <a:ln>
            <a:noFill/>
          </a:ln>
        </p:spPr>
      </p:pic>
      <p:pic>
        <p:nvPicPr>
          <p:cNvPr id="301" name="Google Shape;301;p33"/>
          <p:cNvPicPr preferRelativeResize="0"/>
          <p:nvPr/>
        </p:nvPicPr>
        <p:blipFill>
          <a:blip r:embed="rId10">
            <a:alphaModFix/>
          </a:blip>
          <a:stretch>
            <a:fillRect/>
          </a:stretch>
        </p:blipFill>
        <p:spPr>
          <a:xfrm>
            <a:off x="395851" y="2294399"/>
            <a:ext cx="757729" cy="757722"/>
          </a:xfrm>
          <a:prstGeom prst="rect">
            <a:avLst/>
          </a:prstGeom>
          <a:noFill/>
          <a:ln>
            <a:noFill/>
          </a:ln>
        </p:spPr>
      </p:pic>
      <p:pic>
        <p:nvPicPr>
          <p:cNvPr id="302" name="Google Shape;302;p33"/>
          <p:cNvPicPr preferRelativeResize="0"/>
          <p:nvPr/>
        </p:nvPicPr>
        <p:blipFill>
          <a:blip r:embed="rId11">
            <a:alphaModFix/>
          </a:blip>
          <a:stretch>
            <a:fillRect/>
          </a:stretch>
        </p:blipFill>
        <p:spPr>
          <a:xfrm>
            <a:off x="1202077" y="2294397"/>
            <a:ext cx="757722" cy="757724"/>
          </a:xfrm>
          <a:prstGeom prst="rect">
            <a:avLst/>
          </a:prstGeom>
          <a:noFill/>
          <a:ln>
            <a:noFill/>
          </a:ln>
        </p:spPr>
      </p:pic>
      <p:pic>
        <p:nvPicPr>
          <p:cNvPr id="303" name="Google Shape;303;p33"/>
          <p:cNvPicPr preferRelativeResize="0"/>
          <p:nvPr/>
        </p:nvPicPr>
        <p:blipFill>
          <a:blip r:embed="rId12">
            <a:alphaModFix/>
          </a:blip>
          <a:stretch>
            <a:fillRect/>
          </a:stretch>
        </p:blipFill>
        <p:spPr>
          <a:xfrm>
            <a:off x="2008303" y="2294397"/>
            <a:ext cx="757722" cy="757724"/>
          </a:xfrm>
          <a:prstGeom prst="rect">
            <a:avLst/>
          </a:prstGeom>
          <a:noFill/>
          <a:ln>
            <a:noFill/>
          </a:ln>
        </p:spPr>
      </p:pic>
      <p:pic>
        <p:nvPicPr>
          <p:cNvPr id="304" name="Google Shape;304;p33"/>
          <p:cNvPicPr preferRelativeResize="0"/>
          <p:nvPr/>
        </p:nvPicPr>
        <p:blipFill>
          <a:blip r:embed="rId13">
            <a:alphaModFix/>
          </a:blip>
          <a:stretch>
            <a:fillRect/>
          </a:stretch>
        </p:blipFill>
        <p:spPr>
          <a:xfrm>
            <a:off x="2814532" y="2294398"/>
            <a:ext cx="757722" cy="757724"/>
          </a:xfrm>
          <a:prstGeom prst="rect">
            <a:avLst/>
          </a:prstGeom>
          <a:noFill/>
          <a:ln>
            <a:noFill/>
          </a:ln>
        </p:spPr>
      </p:pic>
      <p:pic>
        <p:nvPicPr>
          <p:cNvPr id="305" name="Google Shape;305;p33"/>
          <p:cNvPicPr preferRelativeResize="0"/>
          <p:nvPr/>
        </p:nvPicPr>
        <p:blipFill>
          <a:blip r:embed="rId14">
            <a:alphaModFix/>
          </a:blip>
          <a:stretch>
            <a:fillRect/>
          </a:stretch>
        </p:blipFill>
        <p:spPr>
          <a:xfrm>
            <a:off x="3617388" y="2294410"/>
            <a:ext cx="757724" cy="757724"/>
          </a:xfrm>
          <a:prstGeom prst="rect">
            <a:avLst/>
          </a:prstGeom>
          <a:noFill/>
          <a:ln>
            <a:noFill/>
          </a:ln>
        </p:spPr>
      </p:pic>
      <p:pic>
        <p:nvPicPr>
          <p:cNvPr id="306" name="Google Shape;306;p33"/>
          <p:cNvPicPr preferRelativeResize="0"/>
          <p:nvPr/>
        </p:nvPicPr>
        <p:blipFill>
          <a:blip r:embed="rId15">
            <a:alphaModFix/>
          </a:blip>
          <a:stretch>
            <a:fillRect/>
          </a:stretch>
        </p:blipFill>
        <p:spPr>
          <a:xfrm>
            <a:off x="395908" y="3346210"/>
            <a:ext cx="757722" cy="757723"/>
          </a:xfrm>
          <a:prstGeom prst="rect">
            <a:avLst/>
          </a:prstGeom>
          <a:noFill/>
          <a:ln>
            <a:noFill/>
          </a:ln>
        </p:spPr>
      </p:pic>
      <p:pic>
        <p:nvPicPr>
          <p:cNvPr id="307" name="Google Shape;307;p33"/>
          <p:cNvPicPr preferRelativeResize="0"/>
          <p:nvPr/>
        </p:nvPicPr>
        <p:blipFill>
          <a:blip r:embed="rId16">
            <a:alphaModFix/>
          </a:blip>
          <a:stretch>
            <a:fillRect/>
          </a:stretch>
        </p:blipFill>
        <p:spPr>
          <a:xfrm>
            <a:off x="1208961" y="3346141"/>
            <a:ext cx="757722" cy="757724"/>
          </a:xfrm>
          <a:prstGeom prst="rect">
            <a:avLst/>
          </a:prstGeom>
          <a:noFill/>
          <a:ln>
            <a:noFill/>
          </a:ln>
        </p:spPr>
      </p:pic>
      <p:pic>
        <p:nvPicPr>
          <p:cNvPr id="308" name="Google Shape;308;p33"/>
          <p:cNvPicPr preferRelativeResize="0"/>
          <p:nvPr/>
        </p:nvPicPr>
        <p:blipFill>
          <a:blip r:embed="rId17">
            <a:alphaModFix/>
          </a:blip>
          <a:stretch>
            <a:fillRect/>
          </a:stretch>
        </p:blipFill>
        <p:spPr>
          <a:xfrm>
            <a:off x="2821429" y="3346178"/>
            <a:ext cx="757716" cy="757719"/>
          </a:xfrm>
          <a:prstGeom prst="rect">
            <a:avLst/>
          </a:prstGeom>
          <a:noFill/>
          <a:ln>
            <a:noFill/>
          </a:ln>
        </p:spPr>
      </p:pic>
      <p:pic>
        <p:nvPicPr>
          <p:cNvPr id="309" name="Google Shape;309;p33"/>
          <p:cNvPicPr preferRelativeResize="0"/>
          <p:nvPr/>
        </p:nvPicPr>
        <p:blipFill>
          <a:blip r:embed="rId18">
            <a:alphaModFix/>
          </a:blip>
          <a:stretch>
            <a:fillRect/>
          </a:stretch>
        </p:blipFill>
        <p:spPr>
          <a:xfrm>
            <a:off x="3627655" y="3346178"/>
            <a:ext cx="757740" cy="757744"/>
          </a:xfrm>
          <a:prstGeom prst="rect">
            <a:avLst/>
          </a:prstGeom>
          <a:noFill/>
          <a:ln>
            <a:noFill/>
          </a:ln>
        </p:spPr>
      </p:pic>
      <p:pic>
        <p:nvPicPr>
          <p:cNvPr id="310" name="Google Shape;310;p33"/>
          <p:cNvPicPr preferRelativeResize="0"/>
          <p:nvPr/>
        </p:nvPicPr>
        <p:blipFill>
          <a:blip r:embed="rId19">
            <a:alphaModFix/>
          </a:blip>
          <a:stretch>
            <a:fillRect/>
          </a:stretch>
        </p:blipFill>
        <p:spPr>
          <a:xfrm>
            <a:off x="4433884" y="3346202"/>
            <a:ext cx="757716" cy="757719"/>
          </a:xfrm>
          <a:prstGeom prst="rect">
            <a:avLst/>
          </a:prstGeom>
          <a:noFill/>
          <a:ln>
            <a:noFill/>
          </a:ln>
        </p:spPr>
      </p:pic>
      <p:pic>
        <p:nvPicPr>
          <p:cNvPr id="311" name="Google Shape;311;p33"/>
          <p:cNvPicPr preferRelativeResize="0"/>
          <p:nvPr/>
        </p:nvPicPr>
        <p:blipFill>
          <a:blip r:embed="rId20">
            <a:alphaModFix/>
          </a:blip>
          <a:stretch>
            <a:fillRect/>
          </a:stretch>
        </p:blipFill>
        <p:spPr>
          <a:xfrm>
            <a:off x="5236740" y="3346178"/>
            <a:ext cx="757716" cy="757719"/>
          </a:xfrm>
          <a:prstGeom prst="rect">
            <a:avLst/>
          </a:prstGeom>
          <a:noFill/>
          <a:ln>
            <a:noFill/>
          </a:ln>
        </p:spPr>
      </p:pic>
      <p:sp>
        <p:nvSpPr>
          <p:cNvPr id="312" name="Google Shape;312;p33"/>
          <p:cNvSpPr txBox="1"/>
          <p:nvPr/>
        </p:nvSpPr>
        <p:spPr>
          <a:xfrm>
            <a:off x="399398" y="1961254"/>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Baani Sabharwal</a:t>
            </a:r>
            <a:endParaRPr sz="600">
              <a:solidFill>
                <a:schemeClr val="lt1"/>
              </a:solidFill>
              <a:latin typeface="Montserrat Medium"/>
              <a:ea typeface="Montserrat Medium"/>
              <a:cs typeface="Montserrat Medium"/>
              <a:sym typeface="Montserrat Medium"/>
            </a:endParaRPr>
          </a:p>
        </p:txBody>
      </p:sp>
      <p:sp>
        <p:nvSpPr>
          <p:cNvPr id="313" name="Google Shape;313;p33"/>
          <p:cNvSpPr txBox="1"/>
          <p:nvPr/>
        </p:nvSpPr>
        <p:spPr>
          <a:xfrm>
            <a:off x="1205525" y="1961254"/>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Celeste Walley</a:t>
            </a:r>
            <a:endParaRPr sz="600">
              <a:solidFill>
                <a:schemeClr val="lt1"/>
              </a:solidFill>
              <a:latin typeface="Montserrat Medium"/>
              <a:ea typeface="Montserrat Medium"/>
              <a:cs typeface="Montserrat Medium"/>
              <a:sym typeface="Montserrat Medium"/>
            </a:endParaRPr>
          </a:p>
        </p:txBody>
      </p:sp>
      <p:sp>
        <p:nvSpPr>
          <p:cNvPr id="314" name="Google Shape;314;p33"/>
          <p:cNvSpPr txBox="1"/>
          <p:nvPr/>
        </p:nvSpPr>
        <p:spPr>
          <a:xfrm>
            <a:off x="2011743" y="1961254"/>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Celina Inzunza</a:t>
            </a:r>
            <a:endParaRPr sz="600">
              <a:solidFill>
                <a:schemeClr val="lt1"/>
              </a:solidFill>
              <a:latin typeface="Montserrat Medium"/>
              <a:ea typeface="Montserrat Medium"/>
              <a:cs typeface="Montserrat Medium"/>
              <a:sym typeface="Montserrat Medium"/>
            </a:endParaRPr>
          </a:p>
        </p:txBody>
      </p:sp>
      <p:sp>
        <p:nvSpPr>
          <p:cNvPr id="315" name="Google Shape;315;p33"/>
          <p:cNvSpPr txBox="1"/>
          <p:nvPr/>
        </p:nvSpPr>
        <p:spPr>
          <a:xfrm>
            <a:off x="2816300" y="1961254"/>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Christian Jeff Yu Menguito</a:t>
            </a:r>
            <a:endParaRPr sz="600">
              <a:solidFill>
                <a:schemeClr val="lt1"/>
              </a:solidFill>
              <a:latin typeface="Montserrat Medium"/>
              <a:ea typeface="Montserrat Medium"/>
              <a:cs typeface="Montserrat Medium"/>
              <a:sym typeface="Montserrat Medium"/>
            </a:endParaRPr>
          </a:p>
        </p:txBody>
      </p:sp>
      <p:sp>
        <p:nvSpPr>
          <p:cNvPr id="316" name="Google Shape;316;p33"/>
          <p:cNvSpPr txBox="1"/>
          <p:nvPr/>
        </p:nvSpPr>
        <p:spPr>
          <a:xfrm>
            <a:off x="3624191" y="1961254"/>
            <a:ext cx="757800" cy="186300"/>
          </a:xfrm>
          <a:prstGeom prst="rect">
            <a:avLst/>
          </a:prstGeom>
          <a:noFill/>
          <a:ln>
            <a:noFill/>
          </a:ln>
        </p:spPr>
        <p:txBody>
          <a:bodyPr spcFirstLastPara="1" wrap="square" lIns="91425" tIns="54850" rIns="91425" bIns="91425" anchor="t" anchorCtr="0">
            <a:noAutofit/>
          </a:bodyPr>
          <a:lstStyle/>
          <a:p>
            <a:pPr marL="0" lvl="0" indent="0" algn="ctr" rtl="0">
              <a:spcBef>
                <a:spcPts val="0"/>
              </a:spcBef>
              <a:spcAft>
                <a:spcPts val="0"/>
              </a:spcAft>
              <a:buNone/>
            </a:pPr>
            <a:r>
              <a:rPr lang="en" sz="600">
                <a:solidFill>
                  <a:schemeClr val="lt1"/>
                </a:solidFill>
                <a:latin typeface="Montserrat Medium"/>
                <a:ea typeface="Montserrat Medium"/>
                <a:cs typeface="Montserrat Medium"/>
                <a:sym typeface="Montserrat Medium"/>
              </a:rPr>
              <a:t>CiCi Williams</a:t>
            </a:r>
            <a:endParaRPr sz="600">
              <a:solidFill>
                <a:schemeClr val="lt1"/>
              </a:solidFill>
              <a:latin typeface="Montserrat Medium"/>
              <a:ea typeface="Montserrat Medium"/>
              <a:cs typeface="Montserrat Medium"/>
              <a:sym typeface="Montserrat Medium"/>
            </a:endParaRPr>
          </a:p>
        </p:txBody>
      </p:sp>
      <p:sp>
        <p:nvSpPr>
          <p:cNvPr id="317" name="Google Shape;317;p33"/>
          <p:cNvSpPr txBox="1"/>
          <p:nvPr/>
        </p:nvSpPr>
        <p:spPr>
          <a:xfrm>
            <a:off x="4430420" y="1961254"/>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Elita Jasmine Young</a:t>
            </a:r>
            <a:endParaRPr sz="600">
              <a:solidFill>
                <a:schemeClr val="lt1"/>
              </a:solidFill>
              <a:latin typeface="Montserrat Medium"/>
              <a:ea typeface="Montserrat Medium"/>
              <a:cs typeface="Montserrat Medium"/>
              <a:sym typeface="Montserrat Medium"/>
            </a:endParaRPr>
          </a:p>
        </p:txBody>
      </p:sp>
      <p:sp>
        <p:nvSpPr>
          <p:cNvPr id="318" name="Google Shape;318;p33"/>
          <p:cNvSpPr txBox="1"/>
          <p:nvPr/>
        </p:nvSpPr>
        <p:spPr>
          <a:xfrm>
            <a:off x="4426852" y="3052129"/>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Jada Imani Carter</a:t>
            </a:r>
            <a:endParaRPr sz="600">
              <a:solidFill>
                <a:schemeClr val="lt1"/>
              </a:solidFill>
              <a:latin typeface="Montserrat Medium"/>
              <a:ea typeface="Montserrat Medium"/>
              <a:cs typeface="Montserrat Medium"/>
              <a:sym typeface="Montserrat Medium"/>
            </a:endParaRPr>
          </a:p>
        </p:txBody>
      </p:sp>
      <p:sp>
        <p:nvSpPr>
          <p:cNvPr id="319" name="Google Shape;319;p33"/>
          <p:cNvSpPr txBox="1"/>
          <p:nvPr/>
        </p:nvSpPr>
        <p:spPr>
          <a:xfrm>
            <a:off x="395919" y="3042802"/>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Jose Cruz</a:t>
            </a:r>
            <a:endParaRPr sz="600">
              <a:solidFill>
                <a:schemeClr val="lt1"/>
              </a:solidFill>
              <a:latin typeface="Montserrat Medium"/>
              <a:ea typeface="Montserrat Medium"/>
              <a:cs typeface="Montserrat Medium"/>
              <a:sym typeface="Montserrat Medium"/>
            </a:endParaRPr>
          </a:p>
        </p:txBody>
      </p:sp>
      <p:sp>
        <p:nvSpPr>
          <p:cNvPr id="320" name="Google Shape;320;p33"/>
          <p:cNvSpPr txBox="1"/>
          <p:nvPr/>
        </p:nvSpPr>
        <p:spPr>
          <a:xfrm>
            <a:off x="1202046" y="3042802"/>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Josue (Swey) Pineda</a:t>
            </a:r>
            <a:endParaRPr sz="600">
              <a:solidFill>
                <a:schemeClr val="lt1"/>
              </a:solidFill>
              <a:latin typeface="Montserrat Medium"/>
              <a:ea typeface="Montserrat Medium"/>
              <a:cs typeface="Montserrat Medium"/>
              <a:sym typeface="Montserrat Medium"/>
            </a:endParaRPr>
          </a:p>
        </p:txBody>
      </p:sp>
      <p:sp>
        <p:nvSpPr>
          <p:cNvPr id="321" name="Google Shape;321;p33"/>
          <p:cNvSpPr txBox="1"/>
          <p:nvPr/>
        </p:nvSpPr>
        <p:spPr>
          <a:xfrm>
            <a:off x="2008264" y="3042802"/>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Julio Sagastume</a:t>
            </a:r>
            <a:endParaRPr sz="600">
              <a:solidFill>
                <a:schemeClr val="lt1"/>
              </a:solidFill>
              <a:latin typeface="Montserrat Medium"/>
              <a:ea typeface="Montserrat Medium"/>
              <a:cs typeface="Montserrat Medium"/>
              <a:sym typeface="Montserrat Medium"/>
            </a:endParaRPr>
          </a:p>
        </p:txBody>
      </p:sp>
      <p:sp>
        <p:nvSpPr>
          <p:cNvPr id="322" name="Google Shape;322;p33"/>
          <p:cNvSpPr txBox="1"/>
          <p:nvPr/>
        </p:nvSpPr>
        <p:spPr>
          <a:xfrm>
            <a:off x="2812821" y="3042802"/>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Laura Avila</a:t>
            </a:r>
            <a:endParaRPr sz="600">
              <a:solidFill>
                <a:schemeClr val="lt1"/>
              </a:solidFill>
              <a:latin typeface="Montserrat Medium"/>
              <a:ea typeface="Montserrat Medium"/>
              <a:cs typeface="Montserrat Medium"/>
              <a:sym typeface="Montserrat Medium"/>
            </a:endParaRPr>
          </a:p>
        </p:txBody>
      </p:sp>
      <p:sp>
        <p:nvSpPr>
          <p:cNvPr id="323" name="Google Shape;323;p33"/>
          <p:cNvSpPr txBox="1"/>
          <p:nvPr/>
        </p:nvSpPr>
        <p:spPr>
          <a:xfrm>
            <a:off x="3585849" y="3042800"/>
            <a:ext cx="820800" cy="186300"/>
          </a:xfrm>
          <a:prstGeom prst="rect">
            <a:avLst/>
          </a:prstGeom>
          <a:noFill/>
          <a:ln>
            <a:noFill/>
          </a:ln>
        </p:spPr>
        <p:txBody>
          <a:bodyPr spcFirstLastPara="1" wrap="square" lIns="91425" tIns="54850" rIns="91425" bIns="91425" anchor="t" anchorCtr="0">
            <a:noAutofit/>
          </a:bodyPr>
          <a:lstStyle/>
          <a:p>
            <a:pPr marL="0" lvl="0" indent="0" algn="ctr" rtl="0">
              <a:spcBef>
                <a:spcPts val="0"/>
              </a:spcBef>
              <a:spcAft>
                <a:spcPts val="0"/>
              </a:spcAft>
              <a:buNone/>
            </a:pPr>
            <a:r>
              <a:rPr lang="en" sz="600">
                <a:solidFill>
                  <a:schemeClr val="lt1"/>
                </a:solidFill>
                <a:latin typeface="Montserrat Medium"/>
                <a:ea typeface="Montserrat Medium"/>
                <a:cs typeface="Montserrat Medium"/>
                <a:sym typeface="Montserrat Medium"/>
              </a:rPr>
              <a:t>Luis Wualdemar Tun Orozco</a:t>
            </a:r>
            <a:endParaRPr sz="600">
              <a:solidFill>
                <a:schemeClr val="lt1"/>
              </a:solidFill>
              <a:latin typeface="Montserrat Medium"/>
              <a:ea typeface="Montserrat Medium"/>
              <a:cs typeface="Montserrat Medium"/>
              <a:sym typeface="Montserrat Medium"/>
            </a:endParaRPr>
          </a:p>
        </p:txBody>
      </p:sp>
      <p:sp>
        <p:nvSpPr>
          <p:cNvPr id="324" name="Google Shape;324;p33"/>
          <p:cNvSpPr txBox="1"/>
          <p:nvPr/>
        </p:nvSpPr>
        <p:spPr>
          <a:xfrm>
            <a:off x="395859" y="4094589"/>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Nancy Martinez Urieta</a:t>
            </a:r>
            <a:endParaRPr sz="600">
              <a:solidFill>
                <a:schemeClr val="lt1"/>
              </a:solidFill>
              <a:latin typeface="Montserrat Medium"/>
              <a:ea typeface="Montserrat Medium"/>
              <a:cs typeface="Montserrat Medium"/>
              <a:sym typeface="Montserrat Medium"/>
            </a:endParaRPr>
          </a:p>
        </p:txBody>
      </p:sp>
      <p:sp>
        <p:nvSpPr>
          <p:cNvPr id="325" name="Google Shape;325;p33"/>
          <p:cNvSpPr txBox="1"/>
          <p:nvPr/>
        </p:nvSpPr>
        <p:spPr>
          <a:xfrm>
            <a:off x="1205525" y="4094521"/>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Ronaldo (Ronnie) Villeda</a:t>
            </a:r>
            <a:endParaRPr sz="600">
              <a:solidFill>
                <a:schemeClr val="lt1"/>
              </a:solidFill>
              <a:latin typeface="Montserrat Medium"/>
              <a:ea typeface="Montserrat Medium"/>
              <a:cs typeface="Montserrat Medium"/>
              <a:sym typeface="Montserrat Medium"/>
            </a:endParaRPr>
          </a:p>
        </p:txBody>
      </p:sp>
      <p:sp>
        <p:nvSpPr>
          <p:cNvPr id="326" name="Google Shape;326;p33"/>
          <p:cNvSpPr txBox="1"/>
          <p:nvPr/>
        </p:nvSpPr>
        <p:spPr>
          <a:xfrm>
            <a:off x="2015271" y="4103919"/>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Juniper Brown</a:t>
            </a:r>
            <a:endParaRPr sz="600">
              <a:solidFill>
                <a:schemeClr val="lt1"/>
              </a:solidFill>
              <a:latin typeface="Montserrat Medium"/>
              <a:ea typeface="Montserrat Medium"/>
              <a:cs typeface="Montserrat Medium"/>
              <a:sym typeface="Montserrat Medium"/>
            </a:endParaRPr>
          </a:p>
        </p:txBody>
      </p:sp>
      <p:sp>
        <p:nvSpPr>
          <p:cNvPr id="327" name="Google Shape;327;p33"/>
          <p:cNvSpPr txBox="1"/>
          <p:nvPr/>
        </p:nvSpPr>
        <p:spPr>
          <a:xfrm>
            <a:off x="2821398" y="4103919"/>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Setareh Harsamizadeh Tehrani</a:t>
            </a:r>
            <a:endParaRPr sz="600">
              <a:solidFill>
                <a:schemeClr val="lt1"/>
              </a:solidFill>
              <a:latin typeface="Montserrat Medium"/>
              <a:ea typeface="Montserrat Medium"/>
              <a:cs typeface="Montserrat Medium"/>
              <a:sym typeface="Montserrat Medium"/>
            </a:endParaRPr>
          </a:p>
        </p:txBody>
      </p:sp>
      <p:sp>
        <p:nvSpPr>
          <p:cNvPr id="328" name="Google Shape;328;p33"/>
          <p:cNvSpPr txBox="1"/>
          <p:nvPr/>
        </p:nvSpPr>
        <p:spPr>
          <a:xfrm>
            <a:off x="3571726" y="4103925"/>
            <a:ext cx="8697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Shae Dellamaggiore</a:t>
            </a:r>
            <a:endParaRPr sz="600">
              <a:solidFill>
                <a:schemeClr val="lt1"/>
              </a:solidFill>
              <a:latin typeface="Montserrat Medium"/>
              <a:ea typeface="Montserrat Medium"/>
              <a:cs typeface="Montserrat Medium"/>
              <a:sym typeface="Montserrat Medium"/>
            </a:endParaRPr>
          </a:p>
        </p:txBody>
      </p:sp>
      <p:sp>
        <p:nvSpPr>
          <p:cNvPr id="329" name="Google Shape;329;p33"/>
          <p:cNvSpPr txBox="1"/>
          <p:nvPr/>
        </p:nvSpPr>
        <p:spPr>
          <a:xfrm>
            <a:off x="4432173" y="4103919"/>
            <a:ext cx="757800" cy="186300"/>
          </a:xfrm>
          <a:prstGeom prst="rect">
            <a:avLst/>
          </a:prstGeom>
          <a:noFill/>
          <a:ln>
            <a:noFill/>
          </a:ln>
        </p:spPr>
        <p:txBody>
          <a:bodyPr spcFirstLastPara="1" wrap="square" lIns="91425" tIns="54850" rIns="91425" bIns="91425" anchor="t" anchorCtr="0">
            <a:noAutofit/>
          </a:bodyPr>
          <a:lstStyle/>
          <a:p>
            <a:pPr marL="0" lvl="0" indent="0" algn="ctr" rtl="0">
              <a:lnSpc>
                <a:spcPct val="100000"/>
              </a:lnSpc>
              <a:spcBef>
                <a:spcPts val="0"/>
              </a:spcBef>
              <a:spcAft>
                <a:spcPts val="0"/>
              </a:spcAft>
              <a:buNone/>
            </a:pPr>
            <a:r>
              <a:rPr lang="en" sz="600">
                <a:solidFill>
                  <a:schemeClr val="lt1"/>
                </a:solidFill>
                <a:latin typeface="Montserrat Medium"/>
                <a:ea typeface="Montserrat Medium"/>
                <a:cs typeface="Montserrat Medium"/>
                <a:sym typeface="Montserrat Medium"/>
              </a:rPr>
              <a:t>Shamar Knox</a:t>
            </a:r>
            <a:endParaRPr sz="600">
              <a:solidFill>
                <a:schemeClr val="lt1"/>
              </a:solidFill>
              <a:latin typeface="Montserrat Medium"/>
              <a:ea typeface="Montserrat Medium"/>
              <a:cs typeface="Montserrat Medium"/>
              <a:sym typeface="Montserrat Medium"/>
            </a:endParaRPr>
          </a:p>
        </p:txBody>
      </p:sp>
      <p:sp>
        <p:nvSpPr>
          <p:cNvPr id="330" name="Google Shape;330;p33"/>
          <p:cNvSpPr txBox="1"/>
          <p:nvPr/>
        </p:nvSpPr>
        <p:spPr>
          <a:xfrm>
            <a:off x="5240064" y="4103919"/>
            <a:ext cx="757800" cy="186300"/>
          </a:xfrm>
          <a:prstGeom prst="rect">
            <a:avLst/>
          </a:prstGeom>
          <a:noFill/>
          <a:ln>
            <a:noFill/>
          </a:ln>
        </p:spPr>
        <p:txBody>
          <a:bodyPr spcFirstLastPara="1" wrap="square" lIns="91425" tIns="54850" rIns="91425" bIns="91425" anchor="t" anchorCtr="0">
            <a:noAutofit/>
          </a:bodyPr>
          <a:lstStyle/>
          <a:p>
            <a:pPr marL="0" lvl="0" indent="0" algn="ctr" rtl="0">
              <a:spcBef>
                <a:spcPts val="0"/>
              </a:spcBef>
              <a:spcAft>
                <a:spcPts val="0"/>
              </a:spcAft>
              <a:buNone/>
            </a:pPr>
            <a:r>
              <a:rPr lang="en" sz="600">
                <a:solidFill>
                  <a:schemeClr val="lt1"/>
                </a:solidFill>
                <a:latin typeface="Montserrat Medium"/>
                <a:ea typeface="Montserrat Medium"/>
                <a:cs typeface="Montserrat Medium"/>
                <a:sym typeface="Montserrat Medium"/>
              </a:rPr>
              <a:t>Sharon Tang</a:t>
            </a:r>
            <a:endParaRPr sz="600">
              <a:solidFill>
                <a:schemeClr val="lt1"/>
              </a:solidFill>
              <a:latin typeface="Montserrat Medium"/>
              <a:ea typeface="Montserrat Medium"/>
              <a:cs typeface="Montserrat Medium"/>
              <a:sym typeface="Montserrat Medium"/>
            </a:endParaRPr>
          </a:p>
        </p:txBody>
      </p:sp>
      <p:pic>
        <p:nvPicPr>
          <p:cNvPr id="331" name="Google Shape;331;p33"/>
          <p:cNvPicPr preferRelativeResize="0"/>
          <p:nvPr/>
        </p:nvPicPr>
        <p:blipFill>
          <a:blip r:embed="rId21">
            <a:alphaModFix/>
          </a:blip>
          <a:stretch>
            <a:fillRect/>
          </a:stretch>
        </p:blipFill>
        <p:spPr>
          <a:xfrm>
            <a:off x="2773075" y="4484250"/>
            <a:ext cx="1345792" cy="393600"/>
          </a:xfrm>
          <a:prstGeom prst="rect">
            <a:avLst/>
          </a:prstGeom>
          <a:noFill/>
          <a:ln>
            <a:noFill/>
          </a:ln>
        </p:spPr>
      </p:pic>
      <p:sp>
        <p:nvSpPr>
          <p:cNvPr id="332" name="Google Shape;332;p33"/>
          <p:cNvSpPr/>
          <p:nvPr/>
        </p:nvSpPr>
        <p:spPr>
          <a:xfrm>
            <a:off x="5290850" y="1203525"/>
            <a:ext cx="3631500" cy="2025600"/>
          </a:xfrm>
          <a:prstGeom prst="rect">
            <a:avLst/>
          </a:prstGeom>
          <a:solidFill>
            <a:srgbClr val="FFBC01"/>
          </a:solidFill>
          <a:ln>
            <a:noFill/>
          </a:ln>
        </p:spPr>
        <p:txBody>
          <a:bodyPr spcFirstLastPara="1" wrap="square" lIns="91425" tIns="91425" rIns="91425" bIns="91425" anchor="ctr" anchorCtr="0">
            <a:noAutofit/>
          </a:bodyPr>
          <a:lstStyle/>
          <a:p>
            <a:pPr marL="285750" lvl="0" indent="0" algn="l" rtl="0">
              <a:spcBef>
                <a:spcPts val="0"/>
              </a:spcBef>
              <a:spcAft>
                <a:spcPts val="200"/>
              </a:spcAft>
              <a:buNone/>
            </a:pPr>
            <a:r>
              <a:rPr lang="en" sz="1200">
                <a:solidFill>
                  <a:schemeClr val="dk1"/>
                </a:solidFill>
                <a:latin typeface="Montserrat SemiBold"/>
                <a:ea typeface="Montserrat SemiBold"/>
                <a:cs typeface="Montserrat SemiBold"/>
                <a:sym typeface="Montserrat SemiBold"/>
              </a:rPr>
              <a:t>In partnership with ACEs Aware, a youth and young adult advisory council is convened monthly to listen, ideate, co-create, and review </a:t>
            </a:r>
            <a:r>
              <a:rPr lang="en" sz="1200" i="1">
                <a:solidFill>
                  <a:schemeClr val="dk1"/>
                </a:solidFill>
                <a:latin typeface="Montserrat SemiBold"/>
                <a:ea typeface="Montserrat SemiBold"/>
                <a:cs typeface="Montserrat SemiBold"/>
                <a:sym typeface="Montserrat SemiBold"/>
              </a:rPr>
              <a:t>Live Beyond </a:t>
            </a:r>
            <a:r>
              <a:rPr lang="en" sz="1200">
                <a:solidFill>
                  <a:schemeClr val="dk1"/>
                </a:solidFill>
                <a:latin typeface="Montserrat SemiBold"/>
                <a:ea typeface="Montserrat SemiBold"/>
                <a:cs typeface="Montserrat SemiBold"/>
                <a:sym typeface="Montserrat SemiBold"/>
              </a:rPr>
              <a:t>campaign creative, messaging, and materials. </a:t>
            </a:r>
            <a:endParaRPr sz="1200">
              <a:solidFill>
                <a:schemeClr val="dk1"/>
              </a:solidFill>
              <a:latin typeface="Montserrat SemiBold"/>
              <a:ea typeface="Montserrat SemiBold"/>
              <a:cs typeface="Montserrat SemiBold"/>
              <a:sym typeface="Montserrat SemiBold"/>
            </a:endParaRPr>
          </a:p>
        </p:txBody>
      </p:sp>
      <p:sp>
        <p:nvSpPr>
          <p:cNvPr id="333" name="Google Shape;333;p33"/>
          <p:cNvSpPr txBox="1"/>
          <p:nvPr/>
        </p:nvSpPr>
        <p:spPr>
          <a:xfrm>
            <a:off x="7043975" y="3238425"/>
            <a:ext cx="1878600" cy="166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lt1"/>
                </a:solidFill>
                <a:latin typeface="EB Garamond"/>
                <a:ea typeface="EB Garamond"/>
                <a:cs typeface="EB Garamond"/>
                <a:sym typeface="EB Garamond"/>
              </a:rPr>
              <a:t>Representation in the group from the following counties:</a:t>
            </a:r>
            <a:r>
              <a:rPr lang="en" sz="1200">
                <a:solidFill>
                  <a:schemeClr val="lt1"/>
                </a:solidFill>
                <a:latin typeface="EB Garamond Medium"/>
                <a:ea typeface="EB Garamond Medium"/>
                <a:cs typeface="EB Garamond Medium"/>
                <a:sym typeface="EB Garamond Medium"/>
              </a:rPr>
              <a:t> Alameda, Fresno, Imperial, Los Angeles, Madera, Orange, Sacramento, San Joaquin, San Diego, San Francisco, Santa Barbara, Stanislaus, and Ventura Counties</a:t>
            </a:r>
            <a:endParaRPr sz="1200">
              <a:solidFill>
                <a:schemeClr val="lt1"/>
              </a:solidFill>
              <a:latin typeface="EB Garamond Medium"/>
              <a:ea typeface="EB Garamond Medium"/>
              <a:cs typeface="EB Garamond Medium"/>
              <a:sym typeface="EB Garamond Medium"/>
            </a:endParaRPr>
          </a:p>
        </p:txBody>
      </p:sp>
      <p:pic>
        <p:nvPicPr>
          <p:cNvPr id="334" name="Google Shape;334;p33"/>
          <p:cNvPicPr preferRelativeResize="0"/>
          <p:nvPr/>
        </p:nvPicPr>
        <p:blipFill>
          <a:blip r:embed="rId22">
            <a:alphaModFix/>
          </a:blip>
          <a:stretch>
            <a:fillRect/>
          </a:stretch>
        </p:blipFill>
        <p:spPr>
          <a:xfrm>
            <a:off x="2046925" y="3323174"/>
            <a:ext cx="694250" cy="757725"/>
          </a:xfrm>
          <a:prstGeom prst="rect">
            <a:avLst/>
          </a:prstGeom>
          <a:noFill/>
          <a:ln>
            <a:noFill/>
          </a:ln>
        </p:spPr>
      </p:pic>
      <p:pic>
        <p:nvPicPr>
          <p:cNvPr id="335" name="Google Shape;335;p33"/>
          <p:cNvPicPr preferRelativeResize="0"/>
          <p:nvPr/>
        </p:nvPicPr>
        <p:blipFill>
          <a:blip r:embed="rId23">
            <a:alphaModFix/>
          </a:blip>
          <a:stretch>
            <a:fillRect/>
          </a:stretch>
        </p:blipFill>
        <p:spPr>
          <a:xfrm>
            <a:off x="6098124" y="3317837"/>
            <a:ext cx="757700" cy="774824"/>
          </a:xfrm>
          <a:prstGeom prst="rect">
            <a:avLst/>
          </a:prstGeom>
          <a:noFill/>
          <a:ln>
            <a:noFill/>
          </a:ln>
        </p:spPr>
      </p:pic>
      <p:sp>
        <p:nvSpPr>
          <p:cNvPr id="336" name="Google Shape;336;p33"/>
          <p:cNvSpPr txBox="1"/>
          <p:nvPr/>
        </p:nvSpPr>
        <p:spPr>
          <a:xfrm>
            <a:off x="6174276" y="4181375"/>
            <a:ext cx="869700" cy="186300"/>
          </a:xfrm>
          <a:prstGeom prst="rect">
            <a:avLst/>
          </a:prstGeom>
          <a:noFill/>
          <a:ln>
            <a:noFill/>
          </a:ln>
        </p:spPr>
        <p:txBody>
          <a:bodyPr spcFirstLastPara="1" wrap="square" lIns="91425" tIns="54850" rIns="91425" bIns="91425" anchor="t" anchorCtr="0">
            <a:noAutofit/>
          </a:bodyPr>
          <a:lstStyle/>
          <a:p>
            <a:pPr marL="0" lvl="0" indent="0" algn="ctr" rtl="0">
              <a:spcBef>
                <a:spcPts val="0"/>
              </a:spcBef>
              <a:spcAft>
                <a:spcPts val="0"/>
              </a:spcAft>
              <a:buNone/>
            </a:pPr>
            <a:endParaRPr sz="600">
              <a:solidFill>
                <a:schemeClr val="lt1"/>
              </a:solidFill>
              <a:latin typeface="Montserrat Medium"/>
              <a:ea typeface="Montserrat Medium"/>
              <a:cs typeface="Montserrat Medium"/>
              <a:sym typeface="Montserrat Medium"/>
            </a:endParaRPr>
          </a:p>
        </p:txBody>
      </p:sp>
      <p:sp>
        <p:nvSpPr>
          <p:cNvPr id="337" name="Google Shape;337;p33"/>
          <p:cNvSpPr txBox="1"/>
          <p:nvPr/>
        </p:nvSpPr>
        <p:spPr>
          <a:xfrm>
            <a:off x="6098064" y="4103919"/>
            <a:ext cx="757800" cy="186300"/>
          </a:xfrm>
          <a:prstGeom prst="rect">
            <a:avLst/>
          </a:prstGeom>
          <a:noFill/>
          <a:ln>
            <a:noFill/>
          </a:ln>
        </p:spPr>
        <p:txBody>
          <a:bodyPr spcFirstLastPara="1" wrap="square" lIns="91425" tIns="54850" rIns="91425" bIns="91425" anchor="t" anchorCtr="0">
            <a:noAutofit/>
          </a:bodyPr>
          <a:lstStyle/>
          <a:p>
            <a:pPr marL="0" lvl="0" indent="0" algn="ctr" rtl="0">
              <a:spcBef>
                <a:spcPts val="0"/>
              </a:spcBef>
              <a:spcAft>
                <a:spcPts val="0"/>
              </a:spcAft>
              <a:buNone/>
            </a:pPr>
            <a:r>
              <a:rPr lang="en" sz="600">
                <a:solidFill>
                  <a:schemeClr val="lt1"/>
                </a:solidFill>
                <a:latin typeface="Montserrat Medium"/>
                <a:ea typeface="Montserrat Medium"/>
                <a:cs typeface="Montserrat Medium"/>
                <a:sym typeface="Montserrat Medium"/>
              </a:rPr>
              <a:t>Zen’Ayah (Zee) Finley</a:t>
            </a:r>
            <a:endParaRPr sz="6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4"/>
          <p:cNvSpPr txBox="1">
            <a:spLocks noGrp="1"/>
          </p:cNvSpPr>
          <p:nvPr>
            <p:ph type="title"/>
          </p:nvPr>
        </p:nvSpPr>
        <p:spPr>
          <a:xfrm>
            <a:off x="395850" y="445025"/>
            <a:ext cx="8352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Campaign subject matter experts advisory</a:t>
            </a:r>
            <a:endParaRPr/>
          </a:p>
        </p:txBody>
      </p:sp>
      <p:sp>
        <p:nvSpPr>
          <p:cNvPr id="343" name="Google Shape;343;p34"/>
          <p:cNvSpPr txBox="1">
            <a:spLocks noGrp="1"/>
          </p:cNvSpPr>
          <p:nvPr>
            <p:ph type="sldNum" idx="12"/>
          </p:nvPr>
        </p:nvSpPr>
        <p:spPr>
          <a:xfrm>
            <a:off x="7329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344" name="Google Shape;344;p34"/>
          <p:cNvSpPr/>
          <p:nvPr/>
        </p:nvSpPr>
        <p:spPr>
          <a:xfrm>
            <a:off x="297038" y="1879025"/>
            <a:ext cx="1968900" cy="797100"/>
          </a:xfrm>
          <a:prstGeom prst="round2SameRect">
            <a:avLst>
              <a:gd name="adj1" fmla="val 16667"/>
              <a:gd name="adj2" fmla="val 0"/>
            </a:avLst>
          </a:prstGeom>
          <a:solidFill>
            <a:srgbClr val="1947B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345" name="Google Shape;345;p34"/>
          <p:cNvSpPr/>
          <p:nvPr/>
        </p:nvSpPr>
        <p:spPr>
          <a:xfrm>
            <a:off x="862538" y="1272750"/>
            <a:ext cx="837900" cy="837900"/>
          </a:xfrm>
          <a:prstGeom prst="ellipse">
            <a:avLst/>
          </a:prstGeom>
          <a:solidFill>
            <a:srgbClr val="1947BA"/>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a:ea typeface="Helvetica Neue"/>
              <a:cs typeface="Helvetica Neue"/>
              <a:sym typeface="Helvetica Neue"/>
            </a:endParaRPr>
          </a:p>
        </p:txBody>
      </p:sp>
      <p:pic>
        <p:nvPicPr>
          <p:cNvPr id="346" name="Google Shape;346;p34" descr="UCR Profiles - Search &amp; Browse"/>
          <p:cNvPicPr preferRelativeResize="0"/>
          <p:nvPr/>
        </p:nvPicPr>
        <p:blipFill rotWithShape="1">
          <a:blip r:embed="rId3">
            <a:alphaModFix/>
          </a:blip>
          <a:srcRect l="10019" t="4501" r="10019" b="15536"/>
          <a:stretch/>
        </p:blipFill>
        <p:spPr>
          <a:xfrm>
            <a:off x="900638" y="1310850"/>
            <a:ext cx="761700" cy="761700"/>
          </a:xfrm>
          <a:prstGeom prst="ellipse">
            <a:avLst/>
          </a:prstGeom>
          <a:noFill/>
          <a:ln>
            <a:noFill/>
          </a:ln>
        </p:spPr>
      </p:pic>
      <p:sp>
        <p:nvSpPr>
          <p:cNvPr id="347" name="Google Shape;347;p34"/>
          <p:cNvSpPr txBox="1"/>
          <p:nvPr/>
        </p:nvSpPr>
        <p:spPr>
          <a:xfrm>
            <a:off x="297038" y="2085100"/>
            <a:ext cx="19689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Montserrat"/>
                <a:ea typeface="Montserrat"/>
                <a:cs typeface="Montserrat"/>
                <a:sym typeface="Montserrat"/>
              </a:rPr>
              <a:t>Cecilia Ayón</a:t>
            </a:r>
            <a:endParaRPr sz="10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900">
                <a:solidFill>
                  <a:schemeClr val="lt1"/>
                </a:solidFill>
                <a:latin typeface="EB Garamond Medium"/>
                <a:ea typeface="EB Garamond Medium"/>
                <a:cs typeface="EB Garamond Medium"/>
                <a:sym typeface="EB Garamond Medium"/>
              </a:rPr>
              <a:t>Professor, School of Public Policy, </a:t>
            </a:r>
            <a:br>
              <a:rPr lang="en" sz="900">
                <a:solidFill>
                  <a:schemeClr val="lt1"/>
                </a:solidFill>
                <a:latin typeface="EB Garamond Medium"/>
                <a:ea typeface="EB Garamond Medium"/>
                <a:cs typeface="EB Garamond Medium"/>
                <a:sym typeface="EB Garamond Medium"/>
              </a:rPr>
            </a:br>
            <a:r>
              <a:rPr lang="en" sz="900">
                <a:solidFill>
                  <a:schemeClr val="lt1"/>
                </a:solidFill>
                <a:latin typeface="EB Garamond Medium"/>
                <a:ea typeface="EB Garamond Medium"/>
                <a:cs typeface="EB Garamond Medium"/>
                <a:sym typeface="EB Garamond Medium"/>
              </a:rPr>
              <a:t>UC Riverside</a:t>
            </a:r>
            <a:endParaRPr sz="900">
              <a:solidFill>
                <a:schemeClr val="lt1"/>
              </a:solidFill>
              <a:latin typeface="EB Garamond Medium"/>
              <a:ea typeface="EB Garamond Medium"/>
              <a:cs typeface="EB Garamond Medium"/>
              <a:sym typeface="EB Garamond Medium"/>
            </a:endParaRPr>
          </a:p>
        </p:txBody>
      </p:sp>
      <p:sp>
        <p:nvSpPr>
          <p:cNvPr id="348" name="Google Shape;348;p34"/>
          <p:cNvSpPr/>
          <p:nvPr/>
        </p:nvSpPr>
        <p:spPr>
          <a:xfrm>
            <a:off x="2490713" y="1879025"/>
            <a:ext cx="1968900" cy="797100"/>
          </a:xfrm>
          <a:prstGeom prst="round2SameRect">
            <a:avLst>
              <a:gd name="adj1" fmla="val 16667"/>
              <a:gd name="adj2" fmla="val 0"/>
            </a:avLst>
          </a:prstGeom>
          <a:solidFill>
            <a:srgbClr val="007F4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349" name="Google Shape;349;p34"/>
          <p:cNvSpPr/>
          <p:nvPr/>
        </p:nvSpPr>
        <p:spPr>
          <a:xfrm>
            <a:off x="3056213" y="1272750"/>
            <a:ext cx="837900" cy="837900"/>
          </a:xfrm>
          <a:prstGeom prst="ellipse">
            <a:avLst/>
          </a:prstGeom>
          <a:solidFill>
            <a:srgbClr val="007F4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a:ea typeface="Helvetica Neue"/>
              <a:cs typeface="Helvetica Neue"/>
              <a:sym typeface="Helvetica Neue"/>
            </a:endParaRPr>
          </a:p>
        </p:txBody>
      </p:sp>
      <p:sp>
        <p:nvSpPr>
          <p:cNvPr id="350" name="Google Shape;350;p34"/>
          <p:cNvSpPr txBox="1"/>
          <p:nvPr/>
        </p:nvSpPr>
        <p:spPr>
          <a:xfrm>
            <a:off x="2490713" y="2085100"/>
            <a:ext cx="19689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Montserrat"/>
                <a:ea typeface="Montserrat"/>
                <a:cs typeface="Montserrat"/>
                <a:sym typeface="Montserrat"/>
              </a:rPr>
              <a:t>Nadine Burke Harris, </a:t>
            </a:r>
            <a:br>
              <a:rPr lang="en" sz="1000" b="1">
                <a:solidFill>
                  <a:schemeClr val="lt1"/>
                </a:solidFill>
                <a:latin typeface="Montserrat"/>
                <a:ea typeface="Montserrat"/>
                <a:cs typeface="Montserrat"/>
                <a:sym typeface="Montserrat"/>
              </a:rPr>
            </a:br>
            <a:r>
              <a:rPr lang="en" sz="1000" b="1">
                <a:solidFill>
                  <a:schemeClr val="lt1"/>
                </a:solidFill>
                <a:latin typeface="Montserrat"/>
                <a:ea typeface="Montserrat"/>
                <a:cs typeface="Montserrat"/>
                <a:sym typeface="Montserrat"/>
              </a:rPr>
              <a:t>MD, MPH</a:t>
            </a:r>
            <a:endParaRPr sz="10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900">
                <a:solidFill>
                  <a:schemeClr val="lt1"/>
                </a:solidFill>
                <a:latin typeface="EB Garamond Medium"/>
                <a:ea typeface="EB Garamond Medium"/>
                <a:cs typeface="EB Garamond Medium"/>
                <a:sym typeface="EB Garamond Medium"/>
              </a:rPr>
              <a:t>First and Former CA Surgeon General</a:t>
            </a:r>
            <a:endParaRPr sz="900">
              <a:solidFill>
                <a:schemeClr val="lt1"/>
              </a:solidFill>
              <a:latin typeface="EB Garamond Medium"/>
              <a:ea typeface="EB Garamond Medium"/>
              <a:cs typeface="EB Garamond Medium"/>
              <a:sym typeface="EB Garamond Medium"/>
            </a:endParaRPr>
          </a:p>
        </p:txBody>
      </p:sp>
      <p:pic>
        <p:nvPicPr>
          <p:cNvPr id="351" name="Google Shape;351;p34" descr="Nadine Burke Harris - Wikipedia"/>
          <p:cNvPicPr preferRelativeResize="0"/>
          <p:nvPr/>
        </p:nvPicPr>
        <p:blipFill rotWithShape="1">
          <a:blip r:embed="rId4">
            <a:alphaModFix/>
          </a:blip>
          <a:srcRect l="16653" t="4527" r="16653" b="44482"/>
          <a:stretch/>
        </p:blipFill>
        <p:spPr>
          <a:xfrm>
            <a:off x="3095666" y="1312197"/>
            <a:ext cx="759000" cy="759000"/>
          </a:xfrm>
          <a:prstGeom prst="ellipse">
            <a:avLst/>
          </a:prstGeom>
          <a:noFill/>
          <a:ln>
            <a:noFill/>
          </a:ln>
        </p:spPr>
      </p:pic>
      <p:sp>
        <p:nvSpPr>
          <p:cNvPr id="352" name="Google Shape;352;p34"/>
          <p:cNvSpPr/>
          <p:nvPr/>
        </p:nvSpPr>
        <p:spPr>
          <a:xfrm>
            <a:off x="4684388" y="1879025"/>
            <a:ext cx="1968900" cy="797100"/>
          </a:xfrm>
          <a:prstGeom prst="round2SameRect">
            <a:avLst>
              <a:gd name="adj1" fmla="val 16667"/>
              <a:gd name="adj2" fmla="val 0"/>
            </a:avLst>
          </a:prstGeom>
          <a:solidFill>
            <a:srgbClr val="1947B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353" name="Google Shape;353;p34"/>
          <p:cNvSpPr/>
          <p:nvPr/>
        </p:nvSpPr>
        <p:spPr>
          <a:xfrm>
            <a:off x="5249888" y="1272750"/>
            <a:ext cx="837900" cy="837900"/>
          </a:xfrm>
          <a:prstGeom prst="ellipse">
            <a:avLst/>
          </a:prstGeom>
          <a:solidFill>
            <a:srgbClr val="1947BA"/>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a:ea typeface="Helvetica Neue"/>
              <a:cs typeface="Helvetica Neue"/>
              <a:sym typeface="Helvetica Neue"/>
            </a:endParaRPr>
          </a:p>
        </p:txBody>
      </p:sp>
      <p:sp>
        <p:nvSpPr>
          <p:cNvPr id="354" name="Google Shape;354;p34"/>
          <p:cNvSpPr txBox="1"/>
          <p:nvPr/>
        </p:nvSpPr>
        <p:spPr>
          <a:xfrm>
            <a:off x="4684388" y="2085100"/>
            <a:ext cx="19689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Montserrat"/>
                <a:ea typeface="Montserrat"/>
                <a:cs typeface="Montserrat"/>
                <a:sym typeface="Montserrat"/>
              </a:rPr>
              <a:t>Mikah Owen, </a:t>
            </a:r>
            <a:br>
              <a:rPr lang="en" sz="1000" b="1">
                <a:solidFill>
                  <a:schemeClr val="lt1"/>
                </a:solidFill>
                <a:latin typeface="Montserrat"/>
                <a:ea typeface="Montserrat"/>
                <a:cs typeface="Montserrat"/>
                <a:sym typeface="Montserrat"/>
              </a:rPr>
            </a:br>
            <a:r>
              <a:rPr lang="en" sz="1000" b="1">
                <a:solidFill>
                  <a:schemeClr val="lt1"/>
                </a:solidFill>
                <a:latin typeface="Montserrat"/>
                <a:ea typeface="Montserrat"/>
                <a:cs typeface="Montserrat"/>
                <a:sym typeface="Montserrat"/>
              </a:rPr>
              <a:t>MD, MBA, MPH</a:t>
            </a:r>
            <a:endParaRPr sz="10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900">
                <a:solidFill>
                  <a:schemeClr val="lt1"/>
                </a:solidFill>
                <a:latin typeface="EB Garamond Medium"/>
                <a:ea typeface="EB Garamond Medium"/>
                <a:cs typeface="EB Garamond Medium"/>
                <a:sym typeface="EB Garamond Medium"/>
              </a:rPr>
              <a:t>Senior Director, UCAAN</a:t>
            </a:r>
            <a:endParaRPr sz="900">
              <a:solidFill>
                <a:schemeClr val="lt1"/>
              </a:solidFill>
              <a:latin typeface="EB Garamond Medium"/>
              <a:ea typeface="EB Garamond Medium"/>
              <a:cs typeface="EB Garamond Medium"/>
              <a:sym typeface="EB Garamond Medium"/>
            </a:endParaRPr>
          </a:p>
        </p:txBody>
      </p:sp>
      <p:sp>
        <p:nvSpPr>
          <p:cNvPr id="355" name="Google Shape;355;p34"/>
          <p:cNvSpPr/>
          <p:nvPr/>
        </p:nvSpPr>
        <p:spPr>
          <a:xfrm>
            <a:off x="6878063" y="1879025"/>
            <a:ext cx="1968900" cy="797100"/>
          </a:xfrm>
          <a:prstGeom prst="round2SameRect">
            <a:avLst>
              <a:gd name="adj1" fmla="val 16667"/>
              <a:gd name="adj2" fmla="val 0"/>
            </a:avLst>
          </a:prstGeom>
          <a:solidFill>
            <a:srgbClr val="007F4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356" name="Google Shape;356;p34"/>
          <p:cNvSpPr/>
          <p:nvPr/>
        </p:nvSpPr>
        <p:spPr>
          <a:xfrm>
            <a:off x="7443563" y="1272750"/>
            <a:ext cx="837900" cy="837900"/>
          </a:xfrm>
          <a:prstGeom prst="ellipse">
            <a:avLst/>
          </a:prstGeom>
          <a:solidFill>
            <a:srgbClr val="007F4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a:ea typeface="Helvetica Neue"/>
              <a:cs typeface="Helvetica Neue"/>
              <a:sym typeface="Helvetica Neue"/>
            </a:endParaRPr>
          </a:p>
        </p:txBody>
      </p:sp>
      <p:sp>
        <p:nvSpPr>
          <p:cNvPr id="357" name="Google Shape;357;p34"/>
          <p:cNvSpPr txBox="1"/>
          <p:nvPr/>
        </p:nvSpPr>
        <p:spPr>
          <a:xfrm>
            <a:off x="6878063" y="2085100"/>
            <a:ext cx="19689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Montserrat"/>
                <a:ea typeface="Montserrat"/>
                <a:cs typeface="Montserrat"/>
                <a:sym typeface="Montserrat"/>
              </a:rPr>
              <a:t>Rachel Gilgoff, </a:t>
            </a:r>
            <a:br>
              <a:rPr lang="en" sz="1000" b="1">
                <a:solidFill>
                  <a:schemeClr val="lt1"/>
                </a:solidFill>
                <a:latin typeface="Montserrat"/>
                <a:ea typeface="Montserrat"/>
                <a:cs typeface="Montserrat"/>
                <a:sym typeface="Montserrat"/>
              </a:rPr>
            </a:br>
            <a:r>
              <a:rPr lang="en" sz="1000" b="1">
                <a:solidFill>
                  <a:schemeClr val="lt1"/>
                </a:solidFill>
                <a:latin typeface="Montserrat"/>
                <a:ea typeface="Montserrat"/>
                <a:cs typeface="Montserrat"/>
                <a:sym typeface="Montserrat"/>
              </a:rPr>
              <a:t>MD, CCTP, FAAP</a:t>
            </a:r>
            <a:endParaRPr sz="10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900">
                <a:solidFill>
                  <a:schemeClr val="lt1"/>
                </a:solidFill>
                <a:latin typeface="EB Garamond Medium"/>
                <a:ea typeface="EB Garamond Medium"/>
                <a:cs typeface="EB Garamond Medium"/>
                <a:sym typeface="EB Garamond Medium"/>
              </a:rPr>
              <a:t>Advisor, UCAAN</a:t>
            </a:r>
            <a:endParaRPr sz="900">
              <a:solidFill>
                <a:schemeClr val="lt1"/>
              </a:solidFill>
              <a:latin typeface="EB Garamond Medium"/>
              <a:ea typeface="EB Garamond Medium"/>
              <a:cs typeface="EB Garamond Medium"/>
              <a:sym typeface="EB Garamond Medium"/>
            </a:endParaRPr>
          </a:p>
        </p:txBody>
      </p:sp>
      <p:pic>
        <p:nvPicPr>
          <p:cNvPr id="358" name="Google Shape;358;p34" descr="Mikah Owen, MD (@MikahOwenMD) / X"/>
          <p:cNvPicPr preferRelativeResize="0"/>
          <p:nvPr/>
        </p:nvPicPr>
        <p:blipFill rotWithShape="1">
          <a:blip r:embed="rId5">
            <a:alphaModFix/>
          </a:blip>
          <a:srcRect l="10698" r="10690" b="21389"/>
          <a:stretch/>
        </p:blipFill>
        <p:spPr>
          <a:xfrm>
            <a:off x="5289344" y="1312212"/>
            <a:ext cx="759000" cy="759000"/>
          </a:xfrm>
          <a:prstGeom prst="ellipse">
            <a:avLst/>
          </a:prstGeom>
          <a:noFill/>
          <a:ln>
            <a:noFill/>
          </a:ln>
        </p:spPr>
      </p:pic>
      <p:pic>
        <p:nvPicPr>
          <p:cNvPr id="359" name="Google Shape;359;p34" descr="Rachel Gilgoff, MD - Pathways to Resilience"/>
          <p:cNvPicPr preferRelativeResize="0"/>
          <p:nvPr/>
        </p:nvPicPr>
        <p:blipFill rotWithShape="1">
          <a:blip r:embed="rId6">
            <a:alphaModFix/>
          </a:blip>
          <a:srcRect l="4710" r="4710" b="24499"/>
          <a:stretch/>
        </p:blipFill>
        <p:spPr>
          <a:xfrm>
            <a:off x="7483011" y="1312205"/>
            <a:ext cx="759000" cy="759000"/>
          </a:xfrm>
          <a:prstGeom prst="ellipse">
            <a:avLst/>
          </a:prstGeom>
          <a:noFill/>
          <a:ln>
            <a:noFill/>
          </a:ln>
        </p:spPr>
      </p:pic>
      <p:sp>
        <p:nvSpPr>
          <p:cNvPr id="360" name="Google Shape;360;p34"/>
          <p:cNvSpPr/>
          <p:nvPr/>
        </p:nvSpPr>
        <p:spPr>
          <a:xfrm>
            <a:off x="1363850" y="3382550"/>
            <a:ext cx="1968900" cy="951000"/>
          </a:xfrm>
          <a:prstGeom prst="round2SameRect">
            <a:avLst>
              <a:gd name="adj1" fmla="val 16667"/>
              <a:gd name="adj2" fmla="val 0"/>
            </a:avLst>
          </a:prstGeom>
          <a:solidFill>
            <a:srgbClr val="007F4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361" name="Google Shape;361;p34"/>
          <p:cNvSpPr/>
          <p:nvPr/>
        </p:nvSpPr>
        <p:spPr>
          <a:xfrm>
            <a:off x="1929338" y="2776275"/>
            <a:ext cx="837900" cy="837900"/>
          </a:xfrm>
          <a:prstGeom prst="ellipse">
            <a:avLst/>
          </a:prstGeom>
          <a:solidFill>
            <a:srgbClr val="007F4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a:ea typeface="Helvetica Neue"/>
              <a:cs typeface="Helvetica Neue"/>
              <a:sym typeface="Helvetica Neue"/>
            </a:endParaRPr>
          </a:p>
        </p:txBody>
      </p:sp>
      <p:sp>
        <p:nvSpPr>
          <p:cNvPr id="362" name="Google Shape;362;p34"/>
          <p:cNvSpPr txBox="1"/>
          <p:nvPr/>
        </p:nvSpPr>
        <p:spPr>
          <a:xfrm>
            <a:off x="1363850" y="3588625"/>
            <a:ext cx="1968900" cy="7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Montserrat"/>
                <a:ea typeface="Montserrat"/>
                <a:cs typeface="Montserrat"/>
                <a:sym typeface="Montserrat"/>
              </a:rPr>
              <a:t>Eraka Bath, MD</a:t>
            </a:r>
            <a:endParaRPr sz="10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900">
                <a:solidFill>
                  <a:schemeClr val="lt1"/>
                </a:solidFill>
                <a:latin typeface="EB Garamond Medium"/>
                <a:ea typeface="EB Garamond Medium"/>
                <a:cs typeface="EB Garamond Medium"/>
                <a:sym typeface="EB Garamond Medium"/>
              </a:rPr>
              <a:t>Associate Professor in the </a:t>
            </a:r>
            <a:br>
              <a:rPr lang="en" sz="900">
                <a:solidFill>
                  <a:schemeClr val="lt1"/>
                </a:solidFill>
                <a:latin typeface="EB Garamond Medium"/>
                <a:ea typeface="EB Garamond Medium"/>
                <a:cs typeface="EB Garamond Medium"/>
                <a:sym typeface="EB Garamond Medium"/>
              </a:rPr>
            </a:br>
            <a:r>
              <a:rPr lang="en" sz="900">
                <a:solidFill>
                  <a:schemeClr val="lt1"/>
                </a:solidFill>
                <a:latin typeface="EB Garamond Medium"/>
                <a:ea typeface="EB Garamond Medium"/>
                <a:cs typeface="EB Garamond Medium"/>
                <a:sym typeface="EB Garamond Medium"/>
              </a:rPr>
              <a:t>Division of Child and Adolescent Psychiatry, UCLA</a:t>
            </a:r>
            <a:endParaRPr sz="900">
              <a:solidFill>
                <a:schemeClr val="lt1"/>
              </a:solidFill>
              <a:latin typeface="EB Garamond Medium"/>
              <a:ea typeface="EB Garamond Medium"/>
              <a:cs typeface="EB Garamond Medium"/>
              <a:sym typeface="EB Garamond Medium"/>
            </a:endParaRPr>
          </a:p>
        </p:txBody>
      </p:sp>
      <p:pic>
        <p:nvPicPr>
          <p:cNvPr id="363" name="Google Shape;363;p34" descr="Eraka Bath, MD – UCLA Division of Population Behavioral Health"/>
          <p:cNvPicPr preferRelativeResize="0"/>
          <p:nvPr/>
        </p:nvPicPr>
        <p:blipFill rotWithShape="1">
          <a:blip r:embed="rId7">
            <a:alphaModFix/>
          </a:blip>
          <a:srcRect t="3858" b="29390"/>
          <a:stretch/>
        </p:blipFill>
        <p:spPr>
          <a:xfrm>
            <a:off x="1959500" y="2806586"/>
            <a:ext cx="777600" cy="777300"/>
          </a:xfrm>
          <a:prstGeom prst="ellipse">
            <a:avLst/>
          </a:prstGeom>
          <a:noFill/>
          <a:ln>
            <a:noFill/>
          </a:ln>
        </p:spPr>
      </p:pic>
      <p:sp>
        <p:nvSpPr>
          <p:cNvPr id="364" name="Google Shape;364;p34"/>
          <p:cNvSpPr/>
          <p:nvPr/>
        </p:nvSpPr>
        <p:spPr>
          <a:xfrm>
            <a:off x="3557525" y="3382550"/>
            <a:ext cx="1968900" cy="951000"/>
          </a:xfrm>
          <a:prstGeom prst="round2SameRect">
            <a:avLst>
              <a:gd name="adj1" fmla="val 16667"/>
              <a:gd name="adj2" fmla="val 0"/>
            </a:avLst>
          </a:prstGeom>
          <a:solidFill>
            <a:srgbClr val="1947B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365" name="Google Shape;365;p34"/>
          <p:cNvSpPr/>
          <p:nvPr/>
        </p:nvSpPr>
        <p:spPr>
          <a:xfrm>
            <a:off x="4123013" y="2776275"/>
            <a:ext cx="837900" cy="837900"/>
          </a:xfrm>
          <a:prstGeom prst="ellipse">
            <a:avLst/>
          </a:prstGeom>
          <a:solidFill>
            <a:srgbClr val="1947BA"/>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a:ea typeface="Helvetica Neue"/>
              <a:cs typeface="Helvetica Neue"/>
              <a:sym typeface="Helvetica Neue"/>
            </a:endParaRPr>
          </a:p>
        </p:txBody>
      </p:sp>
      <p:sp>
        <p:nvSpPr>
          <p:cNvPr id="366" name="Google Shape;366;p34"/>
          <p:cNvSpPr txBox="1"/>
          <p:nvPr/>
        </p:nvSpPr>
        <p:spPr>
          <a:xfrm>
            <a:off x="3633725" y="3588625"/>
            <a:ext cx="1968900" cy="74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50" b="1">
                <a:solidFill>
                  <a:schemeClr val="lt1"/>
                </a:solidFill>
                <a:latin typeface="Montserrat"/>
                <a:ea typeface="Montserrat"/>
                <a:cs typeface="Montserrat"/>
                <a:sym typeface="Montserrat"/>
              </a:rPr>
              <a:t>John R. Blosnich, PhD, MPH</a:t>
            </a:r>
            <a:endParaRPr sz="95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900">
                <a:solidFill>
                  <a:schemeClr val="lt1"/>
                </a:solidFill>
                <a:latin typeface="EB Garamond Medium"/>
                <a:ea typeface="EB Garamond Medium"/>
                <a:cs typeface="EB Garamond Medium"/>
                <a:sym typeface="EB Garamond Medium"/>
              </a:rPr>
              <a:t>Director, Center for LGBTQ+ Health Equity at the Suzanne Dworak-Peck School of Social Work (USC)</a:t>
            </a:r>
            <a:endParaRPr sz="900">
              <a:solidFill>
                <a:schemeClr val="lt1"/>
              </a:solidFill>
              <a:latin typeface="EB Garamond Medium"/>
              <a:ea typeface="EB Garamond Medium"/>
              <a:cs typeface="EB Garamond Medium"/>
              <a:sym typeface="EB Garamond Medium"/>
            </a:endParaRPr>
          </a:p>
        </p:txBody>
      </p:sp>
      <p:pic>
        <p:nvPicPr>
          <p:cNvPr id="367" name="Google Shape;367;p34" descr="John Blosnich, PhD, MPH - Center for Health Equity Research and Promotion"/>
          <p:cNvPicPr preferRelativeResize="0"/>
          <p:nvPr/>
        </p:nvPicPr>
        <p:blipFill rotWithShape="1">
          <a:blip r:embed="rId8">
            <a:alphaModFix/>
          </a:blip>
          <a:srcRect l="16653" t="5262" r="16653" b="28044"/>
          <a:stretch/>
        </p:blipFill>
        <p:spPr>
          <a:xfrm>
            <a:off x="4162463" y="2815725"/>
            <a:ext cx="759000" cy="759000"/>
          </a:xfrm>
          <a:prstGeom prst="ellipse">
            <a:avLst/>
          </a:prstGeom>
          <a:noFill/>
          <a:ln>
            <a:noFill/>
          </a:ln>
        </p:spPr>
      </p:pic>
      <p:sp>
        <p:nvSpPr>
          <p:cNvPr id="368" name="Google Shape;368;p34"/>
          <p:cNvSpPr/>
          <p:nvPr/>
        </p:nvSpPr>
        <p:spPr>
          <a:xfrm>
            <a:off x="5735075" y="3382550"/>
            <a:ext cx="1968900" cy="951000"/>
          </a:xfrm>
          <a:prstGeom prst="round2SameRect">
            <a:avLst>
              <a:gd name="adj1" fmla="val 16667"/>
              <a:gd name="adj2" fmla="val 0"/>
            </a:avLst>
          </a:prstGeom>
          <a:solidFill>
            <a:srgbClr val="1947B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369" name="Google Shape;369;p34"/>
          <p:cNvSpPr/>
          <p:nvPr/>
        </p:nvSpPr>
        <p:spPr>
          <a:xfrm>
            <a:off x="6300563" y="2776275"/>
            <a:ext cx="837900" cy="837900"/>
          </a:xfrm>
          <a:prstGeom prst="ellipse">
            <a:avLst/>
          </a:prstGeom>
          <a:solidFill>
            <a:srgbClr val="1947BA"/>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a:ea typeface="Helvetica Neue"/>
              <a:cs typeface="Helvetica Neue"/>
              <a:sym typeface="Helvetica Neue"/>
            </a:endParaRPr>
          </a:p>
        </p:txBody>
      </p:sp>
      <p:sp>
        <p:nvSpPr>
          <p:cNvPr id="370" name="Google Shape;370;p34"/>
          <p:cNvSpPr txBox="1"/>
          <p:nvPr/>
        </p:nvSpPr>
        <p:spPr>
          <a:xfrm>
            <a:off x="5735075" y="3588625"/>
            <a:ext cx="1968900" cy="75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Montserrat"/>
                <a:ea typeface="Montserrat"/>
                <a:cs typeface="Montserrat"/>
                <a:sym typeface="Montserrat"/>
              </a:rPr>
              <a:t>Michèle Evans, MD, MPH</a:t>
            </a:r>
            <a:endParaRPr sz="10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900">
                <a:solidFill>
                  <a:schemeClr val="lt1"/>
                </a:solidFill>
                <a:latin typeface="EB Garamond Medium"/>
                <a:ea typeface="EB Garamond Medium"/>
                <a:cs typeface="EB Garamond Medium"/>
                <a:sym typeface="EB Garamond Medium"/>
              </a:rPr>
              <a:t>Northern California Regional </a:t>
            </a:r>
            <a:br>
              <a:rPr lang="en" sz="900">
                <a:solidFill>
                  <a:schemeClr val="lt1"/>
                </a:solidFill>
                <a:latin typeface="EB Garamond Medium"/>
                <a:ea typeface="EB Garamond Medium"/>
                <a:cs typeface="EB Garamond Medium"/>
                <a:sym typeface="EB Garamond Medium"/>
              </a:rPr>
            </a:br>
            <a:r>
              <a:rPr lang="en" sz="900">
                <a:solidFill>
                  <a:schemeClr val="lt1"/>
                </a:solidFill>
                <a:latin typeface="EB Garamond Medium"/>
                <a:ea typeface="EB Garamond Medium"/>
                <a:cs typeface="EB Garamond Medium"/>
                <a:sym typeface="EB Garamond Medium"/>
              </a:rPr>
              <a:t>Medical Director of the Kaiser Permanente Child Abuse Services </a:t>
            </a:r>
            <a:br>
              <a:rPr lang="en" sz="900">
                <a:solidFill>
                  <a:schemeClr val="lt1"/>
                </a:solidFill>
                <a:latin typeface="EB Garamond Medium"/>
                <a:ea typeface="EB Garamond Medium"/>
                <a:cs typeface="EB Garamond Medium"/>
                <a:sym typeface="EB Garamond Medium"/>
              </a:rPr>
            </a:br>
            <a:r>
              <a:rPr lang="en" sz="900">
                <a:solidFill>
                  <a:schemeClr val="lt1"/>
                </a:solidFill>
                <a:latin typeface="EB Garamond Medium"/>
                <a:ea typeface="EB Garamond Medium"/>
                <a:cs typeface="EB Garamond Medium"/>
                <a:sym typeface="EB Garamond Medium"/>
              </a:rPr>
              <a:t>and Prevention (CASP)</a:t>
            </a:r>
            <a:endParaRPr sz="900">
              <a:solidFill>
                <a:schemeClr val="lt1"/>
              </a:solidFill>
              <a:latin typeface="EB Garamond Medium"/>
              <a:ea typeface="EB Garamond Medium"/>
              <a:cs typeface="EB Garamond Medium"/>
              <a:sym typeface="EB Garamond Medium"/>
            </a:endParaRPr>
          </a:p>
        </p:txBody>
      </p:sp>
      <p:pic>
        <p:nvPicPr>
          <p:cNvPr id="371" name="Google Shape;371;p34" descr="The ACEs and Toxic Stress Campaign | OSG"/>
          <p:cNvPicPr preferRelativeResize="0"/>
          <p:nvPr/>
        </p:nvPicPr>
        <p:blipFill rotWithShape="1">
          <a:blip r:embed="rId9">
            <a:alphaModFix/>
          </a:blip>
          <a:srcRect l="13766" t="9231" r="19762" b="21256"/>
          <a:stretch/>
        </p:blipFill>
        <p:spPr>
          <a:xfrm>
            <a:off x="6340025" y="2815725"/>
            <a:ext cx="759000" cy="759000"/>
          </a:xfrm>
          <a:prstGeom prst="ellipse">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5"/>
          <p:cNvSpPr txBox="1">
            <a:spLocks noGrp="1"/>
          </p:cNvSpPr>
          <p:nvPr>
            <p:ph type="title"/>
          </p:nvPr>
        </p:nvSpPr>
        <p:spPr>
          <a:xfrm>
            <a:off x="395850" y="445025"/>
            <a:ext cx="8352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Campaign Name</a:t>
            </a:r>
            <a:endParaRPr/>
          </a:p>
        </p:txBody>
      </p:sp>
      <p:sp>
        <p:nvSpPr>
          <p:cNvPr id="377" name="Google Shape;37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dk1"/>
                </a:solidFill>
              </a:rPr>
              <a:t>17</a:t>
            </a:fld>
            <a:endParaRPr>
              <a:solidFill>
                <a:schemeClr val="dk1"/>
              </a:solidFill>
            </a:endParaRPr>
          </a:p>
        </p:txBody>
      </p:sp>
      <p:sp>
        <p:nvSpPr>
          <p:cNvPr id="378" name="Google Shape;378;p35"/>
          <p:cNvSpPr txBox="1">
            <a:spLocks noGrp="1"/>
          </p:cNvSpPr>
          <p:nvPr>
            <p:ph type="title" idx="2"/>
          </p:nvPr>
        </p:nvSpPr>
        <p:spPr>
          <a:xfrm>
            <a:off x="395850" y="1123500"/>
            <a:ext cx="8352300" cy="28965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Font typeface="EB Garamond"/>
              <a:buChar char="●"/>
            </a:pPr>
            <a:r>
              <a:rPr lang="en">
                <a:latin typeface="EB Garamond"/>
                <a:ea typeface="EB Garamond"/>
                <a:cs typeface="EB Garamond"/>
                <a:sym typeface="EB Garamond"/>
              </a:rPr>
              <a:t>The name of the campaign, </a:t>
            </a:r>
            <a:r>
              <a:rPr lang="en" i="1">
                <a:latin typeface="EB Garamond"/>
                <a:ea typeface="EB Garamond"/>
                <a:cs typeface="EB Garamond"/>
                <a:sym typeface="EB Garamond"/>
              </a:rPr>
              <a:t>Live Beyond</a:t>
            </a:r>
            <a:r>
              <a:rPr lang="en">
                <a:latin typeface="EB Garamond"/>
                <a:ea typeface="EB Garamond"/>
                <a:cs typeface="EB Garamond"/>
                <a:sym typeface="EB Garamond"/>
              </a:rPr>
              <a:t>, was chosen as a result of extensive testing and feedback with youth and young adults across California as the name evoked feelings of hope, optimism, positivity, assurance, promise, encouragement, and empowerment. This emotional connection is essential to encourage audiences to trust, connect with, and engage with the campaign. Genuine and future-focused, the campaign acknowledges past trauma and hurt but emphasizes hope and the path forward to live beyond ACEs.</a:t>
            </a:r>
            <a:endParaRPr>
              <a:latin typeface="EB Garamond"/>
              <a:ea typeface="EB Garamond"/>
              <a:cs typeface="EB Garamond"/>
              <a:sym typeface="EB Garamond"/>
            </a:endParaRPr>
          </a:p>
          <a:p>
            <a:pPr marL="457200" lvl="0" indent="0" algn="l" rtl="0">
              <a:spcBef>
                <a:spcPts val="0"/>
              </a:spcBef>
              <a:spcAft>
                <a:spcPts val="0"/>
              </a:spcAft>
              <a:buNone/>
            </a:pPr>
            <a:endParaRPr>
              <a:latin typeface="EB Garamond"/>
              <a:ea typeface="EB Garamond"/>
              <a:cs typeface="EB Garamond"/>
              <a:sym typeface="EB Garamond"/>
            </a:endParaRPr>
          </a:p>
          <a:p>
            <a:pPr marL="457200" lvl="0" indent="-317500" algn="l" rtl="0">
              <a:spcBef>
                <a:spcPts val="0"/>
              </a:spcBef>
              <a:spcAft>
                <a:spcPts val="0"/>
              </a:spcAft>
              <a:buSzPts val="1400"/>
              <a:buFont typeface="EB Garamond"/>
              <a:buChar char="●"/>
            </a:pPr>
            <a:r>
              <a:rPr lang="en">
                <a:latin typeface="EB Garamond"/>
                <a:ea typeface="EB Garamond"/>
                <a:cs typeface="EB Garamond"/>
                <a:sym typeface="EB Garamond"/>
              </a:rPr>
              <a:t>The </a:t>
            </a:r>
            <a:r>
              <a:rPr lang="en" i="1">
                <a:latin typeface="EB Garamond"/>
                <a:ea typeface="EB Garamond"/>
                <a:cs typeface="EB Garamond"/>
                <a:sym typeface="EB Garamond"/>
              </a:rPr>
              <a:t>Live Beyond </a:t>
            </a:r>
            <a:r>
              <a:rPr lang="en">
                <a:latin typeface="EB Garamond"/>
                <a:ea typeface="EB Garamond"/>
                <a:cs typeface="EB Garamond"/>
                <a:sym typeface="EB Garamond"/>
              </a:rPr>
              <a:t>campaign builds on existing ACEs and toxic stress campaigns and initiatives such as Stronger Starts, Number Story and ACEs Aware, but with a unique focus on youth and young adults who have experienced one or more ACEs.</a:t>
            </a:r>
            <a:endParaRPr>
              <a:latin typeface="EB Garamond"/>
              <a:ea typeface="EB Garamond"/>
              <a:cs typeface="EB Garamond"/>
              <a:sym typeface="EB Garamond"/>
            </a:endParaRPr>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6"/>
          <p:cNvSpPr txBox="1">
            <a:spLocks noGrp="1"/>
          </p:cNvSpPr>
          <p:nvPr>
            <p:ph type="title"/>
          </p:nvPr>
        </p:nvSpPr>
        <p:spPr>
          <a:xfrm>
            <a:off x="311700" y="1118700"/>
            <a:ext cx="6800400" cy="290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5000"/>
              <a:t>Insights and learnings from youth</a:t>
            </a:r>
            <a:endParaRPr sz="5000"/>
          </a:p>
        </p:txBody>
      </p:sp>
      <p:sp>
        <p:nvSpPr>
          <p:cNvPr id="384" name="Google Shape;38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7"/>
          <p:cNvSpPr txBox="1">
            <a:spLocks noGrp="1"/>
          </p:cNvSpPr>
          <p:nvPr>
            <p:ph type="title"/>
          </p:nvPr>
        </p:nvSpPr>
        <p:spPr>
          <a:xfrm>
            <a:off x="395775" y="353525"/>
            <a:ext cx="8459700" cy="666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920"/>
              <a:t>Barriers shared by youth about ACEs, toxic stress, and healing</a:t>
            </a:r>
            <a:endParaRPr sz="1920"/>
          </a:p>
        </p:txBody>
      </p:sp>
      <p:sp>
        <p:nvSpPr>
          <p:cNvPr id="390" name="Google Shape;39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graphicFrame>
        <p:nvGraphicFramePr>
          <p:cNvPr id="391" name="Google Shape;391;p37"/>
          <p:cNvGraphicFramePr/>
          <p:nvPr/>
        </p:nvGraphicFramePr>
        <p:xfrm>
          <a:off x="270538" y="1229859"/>
          <a:ext cx="3000000" cy="3000000"/>
        </p:xfrm>
        <a:graphic>
          <a:graphicData uri="http://schemas.openxmlformats.org/drawingml/2006/table">
            <a:tbl>
              <a:tblPr>
                <a:noFill/>
                <a:tableStyleId>{14F97B37-9905-4874-8AF6-69CE8420737B}</a:tableStyleId>
              </a:tblPr>
              <a:tblGrid>
                <a:gridCol w="598775">
                  <a:extLst>
                    <a:ext uri="{9D8B030D-6E8A-4147-A177-3AD203B41FA5}">
                      <a16:colId xmlns:a16="http://schemas.microsoft.com/office/drawing/2014/main" val="20000"/>
                    </a:ext>
                  </a:extLst>
                </a:gridCol>
                <a:gridCol w="3801800">
                  <a:extLst>
                    <a:ext uri="{9D8B030D-6E8A-4147-A177-3AD203B41FA5}">
                      <a16:colId xmlns:a16="http://schemas.microsoft.com/office/drawing/2014/main" val="20001"/>
                    </a:ext>
                  </a:extLst>
                </a:gridCol>
                <a:gridCol w="636975">
                  <a:extLst>
                    <a:ext uri="{9D8B030D-6E8A-4147-A177-3AD203B41FA5}">
                      <a16:colId xmlns:a16="http://schemas.microsoft.com/office/drawing/2014/main" val="20002"/>
                    </a:ext>
                  </a:extLst>
                </a:gridCol>
                <a:gridCol w="3531400">
                  <a:extLst>
                    <a:ext uri="{9D8B030D-6E8A-4147-A177-3AD203B41FA5}">
                      <a16:colId xmlns:a16="http://schemas.microsoft.com/office/drawing/2014/main" val="20003"/>
                    </a:ext>
                  </a:extLst>
                </a:gridCol>
              </a:tblGrid>
              <a:tr h="681450">
                <a:tc>
                  <a:txBody>
                    <a:bodyPr/>
                    <a:lstStyle/>
                    <a:p>
                      <a:pPr marL="0" lvl="0" indent="0" algn="l" rtl="0">
                        <a:spcBef>
                          <a:spcPts val="0"/>
                        </a:spcBef>
                        <a:spcAft>
                          <a:spcPts val="0"/>
                        </a:spcAft>
                        <a:buNone/>
                      </a:pPr>
                      <a:endParaRPr sz="1100">
                        <a:highlight>
                          <a:srgbClr val="F68B1F"/>
                        </a:highlight>
                      </a:endParaRPr>
                    </a:p>
                  </a:txBody>
                  <a:tcPr marL="68575" marR="68575" marT="68575" marB="6857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rgbClr val="FFD140"/>
                    </a:solidFill>
                  </a:tcPr>
                </a:tc>
                <a:tc>
                  <a:txBody>
                    <a:bodyPr/>
                    <a:lstStyle/>
                    <a:p>
                      <a:pPr marL="0" lvl="0" indent="0" algn="l" rtl="0">
                        <a:spcBef>
                          <a:spcPts val="0"/>
                        </a:spcBef>
                        <a:spcAft>
                          <a:spcPts val="900"/>
                        </a:spcAft>
                        <a:buClr>
                          <a:srgbClr val="000000"/>
                        </a:buClr>
                        <a:buSzPts val="800"/>
                        <a:buFont typeface="Arial"/>
                        <a:buNone/>
                      </a:pPr>
                      <a:r>
                        <a:rPr lang="en" sz="1000" b="1">
                          <a:latin typeface="Montserrat"/>
                          <a:ea typeface="Montserrat"/>
                          <a:cs typeface="Montserrat"/>
                          <a:sym typeface="Montserrat"/>
                        </a:rPr>
                        <a:t>Feelings of stigma and shame</a:t>
                      </a:r>
                      <a:r>
                        <a:rPr lang="en" sz="1000">
                          <a:latin typeface="Montserrat"/>
                          <a:ea typeface="Montserrat"/>
                          <a:cs typeface="Montserrat"/>
                          <a:sym typeface="Montserrat"/>
                        </a:rPr>
                        <a:t> about past experiences</a:t>
                      </a:r>
                      <a:endParaRPr sz="1000">
                        <a:latin typeface="Montserrat"/>
                        <a:ea typeface="Montserrat"/>
                        <a:cs typeface="Montserrat"/>
                        <a:sym typeface="Montserrat"/>
                      </a:endParaRPr>
                    </a:p>
                  </a:txBody>
                  <a:tcPr marL="68575" marR="68575" marT="68575" marB="68575"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000">
                        <a:latin typeface="Montserrat"/>
                        <a:ea typeface="Montserrat"/>
                        <a:cs typeface="Montserrat"/>
                        <a:sym typeface="Montserrat"/>
                      </a:endParaRPr>
                    </a:p>
                  </a:txBody>
                  <a:tcPr marL="68575" marR="68575" marT="68575" marB="68575"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accent1"/>
                    </a:solidFill>
                  </a:tcPr>
                </a:tc>
                <a:tc>
                  <a:txBody>
                    <a:bodyPr/>
                    <a:lstStyle/>
                    <a:p>
                      <a:pPr marL="0" lvl="0" indent="0" algn="l" rtl="0">
                        <a:spcBef>
                          <a:spcPts val="0"/>
                        </a:spcBef>
                        <a:spcAft>
                          <a:spcPts val="900"/>
                        </a:spcAft>
                        <a:buNone/>
                      </a:pPr>
                      <a:r>
                        <a:rPr lang="en" sz="1000" b="1">
                          <a:latin typeface="Montserrat"/>
                          <a:ea typeface="Montserrat"/>
                          <a:cs typeface="Montserrat"/>
                          <a:sym typeface="Montserrat"/>
                        </a:rPr>
                        <a:t>“Help” can be hard to find</a:t>
                      </a:r>
                      <a:r>
                        <a:rPr lang="en" sz="1000">
                          <a:latin typeface="Montserrat"/>
                          <a:ea typeface="Montserrat"/>
                          <a:cs typeface="Montserrat"/>
                          <a:sym typeface="Montserrat"/>
                        </a:rPr>
                        <a:t> for many</a:t>
                      </a:r>
                      <a:endParaRPr sz="1000" b="1">
                        <a:latin typeface="Montserrat"/>
                        <a:ea typeface="Montserrat"/>
                        <a:cs typeface="Montserrat"/>
                        <a:sym typeface="Montserrat"/>
                      </a:endParaRPr>
                    </a:p>
                  </a:txBody>
                  <a:tcPr marL="68575" marR="68575" marT="68575" marB="68575"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43425">
                <a:tc>
                  <a:txBody>
                    <a:bodyPr/>
                    <a:lstStyle/>
                    <a:p>
                      <a:pPr marL="0" lvl="0" indent="0" algn="l" rtl="0">
                        <a:spcBef>
                          <a:spcPts val="0"/>
                        </a:spcBef>
                        <a:spcAft>
                          <a:spcPts val="0"/>
                        </a:spcAft>
                        <a:buNone/>
                      </a:pPr>
                      <a:endParaRPr sz="1100">
                        <a:highlight>
                          <a:srgbClr val="F68B1F"/>
                        </a:highlight>
                      </a:endParaRPr>
                    </a:p>
                  </a:txBody>
                  <a:tcPr marL="68575" marR="68575" marT="68575" marB="6857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accent3"/>
                    </a:solidFill>
                  </a:tcPr>
                </a:tc>
                <a:tc>
                  <a:txBody>
                    <a:bodyPr/>
                    <a:lstStyle/>
                    <a:p>
                      <a:pPr marL="0" lvl="0" indent="0" algn="l" rtl="0">
                        <a:spcBef>
                          <a:spcPts val="0"/>
                        </a:spcBef>
                        <a:spcAft>
                          <a:spcPts val="900"/>
                        </a:spcAft>
                        <a:buClr>
                          <a:srgbClr val="000000"/>
                        </a:buClr>
                        <a:buSzPts val="800"/>
                        <a:buFont typeface="Arial"/>
                        <a:buNone/>
                      </a:pPr>
                      <a:r>
                        <a:rPr lang="en" sz="1000" b="1">
                          <a:latin typeface="Montserrat"/>
                          <a:ea typeface="Montserrat"/>
                          <a:cs typeface="Montserrat"/>
                          <a:sym typeface="Montserrat"/>
                        </a:rPr>
                        <a:t>Different stages of willingness/ability</a:t>
                      </a:r>
                      <a:r>
                        <a:rPr lang="en" sz="1000">
                          <a:latin typeface="Montserrat"/>
                          <a:ea typeface="Montserrat"/>
                          <a:cs typeface="Montserrat"/>
                          <a:sym typeface="Montserrat"/>
                        </a:rPr>
                        <a:t> to seek out support for ACEs, toxic stress, and their effects </a:t>
                      </a:r>
                      <a:endParaRPr sz="1000" b="1">
                        <a:latin typeface="Montserrat"/>
                        <a:ea typeface="Montserrat"/>
                        <a:cs typeface="Montserrat"/>
                        <a:sym typeface="Montserrat"/>
                      </a:endParaRPr>
                    </a:p>
                  </a:txBody>
                  <a:tcPr marL="68575" marR="68575" marT="68575" marB="68575"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000">
                        <a:latin typeface="Montserrat"/>
                        <a:ea typeface="Montserrat"/>
                        <a:cs typeface="Montserrat"/>
                        <a:sym typeface="Montserrat"/>
                      </a:endParaRPr>
                    </a:p>
                  </a:txBody>
                  <a:tcPr marL="68575" marR="68575" marT="68575" marB="68575"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accent6"/>
                    </a:solidFill>
                  </a:tcPr>
                </a:tc>
                <a:tc>
                  <a:txBody>
                    <a:bodyPr/>
                    <a:lstStyle/>
                    <a:p>
                      <a:pPr marL="0" lvl="0" indent="0" algn="l" rtl="0">
                        <a:spcBef>
                          <a:spcPts val="0"/>
                        </a:spcBef>
                        <a:spcAft>
                          <a:spcPts val="900"/>
                        </a:spcAft>
                        <a:buClr>
                          <a:srgbClr val="000000"/>
                        </a:buClr>
                        <a:buSzPts val="800"/>
                        <a:buFont typeface="Arial"/>
                        <a:buNone/>
                      </a:pPr>
                      <a:r>
                        <a:rPr lang="en" sz="1000" b="1">
                          <a:latin typeface="Montserrat"/>
                          <a:ea typeface="Montserrat"/>
                          <a:cs typeface="Montserrat"/>
                          <a:sym typeface="Montserrat"/>
                        </a:rPr>
                        <a:t>Healing isn’t linear and the journey isn’t always clear: </a:t>
                      </a:r>
                      <a:r>
                        <a:rPr lang="en" sz="1000">
                          <a:latin typeface="Montserrat"/>
                          <a:ea typeface="Montserrat"/>
                          <a:cs typeface="Montserrat"/>
                          <a:sym typeface="Montserrat"/>
                        </a:rPr>
                        <a:t>no false promises that people can quickly be “healed”; rather, we need to recognize healing is defined differently among individuals and can take time</a:t>
                      </a:r>
                      <a:endParaRPr sz="1000">
                        <a:latin typeface="Montserrat"/>
                        <a:ea typeface="Montserrat"/>
                        <a:cs typeface="Montserrat"/>
                        <a:sym typeface="Montserrat"/>
                      </a:endParaRPr>
                    </a:p>
                  </a:txBody>
                  <a:tcPr marL="68575" marR="68575" marT="68575" marB="68575"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074825">
                <a:tc>
                  <a:txBody>
                    <a:bodyPr/>
                    <a:lstStyle/>
                    <a:p>
                      <a:pPr marL="0" lvl="0" indent="0" algn="l" rtl="0">
                        <a:spcBef>
                          <a:spcPts val="0"/>
                        </a:spcBef>
                        <a:spcAft>
                          <a:spcPts val="0"/>
                        </a:spcAft>
                        <a:buNone/>
                      </a:pPr>
                      <a:endParaRPr sz="1100">
                        <a:highlight>
                          <a:srgbClr val="F68B1F"/>
                        </a:highlight>
                      </a:endParaRPr>
                    </a:p>
                  </a:txBody>
                  <a:tcPr marL="68575" marR="68575" marT="68575" marB="6857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accent2"/>
                    </a:solidFill>
                  </a:tcPr>
                </a:tc>
                <a:tc>
                  <a:txBody>
                    <a:bodyPr/>
                    <a:lstStyle/>
                    <a:p>
                      <a:pPr marL="0" lvl="0" indent="0" algn="l" rtl="0">
                        <a:spcBef>
                          <a:spcPts val="0"/>
                        </a:spcBef>
                        <a:spcAft>
                          <a:spcPts val="900"/>
                        </a:spcAft>
                        <a:buNone/>
                      </a:pPr>
                      <a:r>
                        <a:rPr lang="en" sz="1000" b="1">
                          <a:latin typeface="Montserrat"/>
                          <a:ea typeface="Montserrat"/>
                          <a:cs typeface="Montserrat"/>
                          <a:sym typeface="Montserrat"/>
                        </a:rPr>
                        <a:t>Burden on youth: </a:t>
                      </a:r>
                      <a:r>
                        <a:rPr lang="en" sz="1000">
                          <a:latin typeface="Montserrat"/>
                          <a:ea typeface="Montserrat"/>
                          <a:cs typeface="Montserrat"/>
                          <a:sym typeface="Montserrat"/>
                        </a:rPr>
                        <a:t>Pressure on young people that</a:t>
                      </a:r>
                      <a:br>
                        <a:rPr lang="en" sz="1000">
                          <a:latin typeface="Montserrat"/>
                          <a:ea typeface="Montserrat"/>
                          <a:cs typeface="Montserrat"/>
                          <a:sym typeface="Montserrat"/>
                        </a:rPr>
                      </a:br>
                      <a:r>
                        <a:rPr lang="en" sz="1000" b="1">
                          <a:latin typeface="Montserrat"/>
                          <a:ea typeface="Montserrat"/>
                          <a:cs typeface="Montserrat"/>
                          <a:sym typeface="Montserrat"/>
                        </a:rPr>
                        <a:t>“it's up to them”</a:t>
                      </a:r>
                      <a:r>
                        <a:rPr lang="en" sz="1000">
                          <a:latin typeface="Montserrat"/>
                          <a:ea typeface="Montserrat"/>
                          <a:cs typeface="Montserrat"/>
                          <a:sym typeface="Montserrat"/>
                        </a:rPr>
                        <a:t> to change history/cycles of trauma. Yet many participants noted that they felt compelled to take action when they became aware of how their ACES have affected their behavior or relationships </a:t>
                      </a:r>
                      <a:endParaRPr sz="1000" b="1">
                        <a:latin typeface="Montserrat"/>
                        <a:ea typeface="Montserrat"/>
                        <a:cs typeface="Montserrat"/>
                        <a:sym typeface="Montserrat"/>
                      </a:endParaRPr>
                    </a:p>
                  </a:txBody>
                  <a:tcPr marL="68575" marR="68575" marT="68575" marB="68575"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000">
                        <a:latin typeface="Montserrat"/>
                        <a:ea typeface="Montserrat"/>
                        <a:cs typeface="Montserrat"/>
                        <a:sym typeface="Montserrat"/>
                      </a:endParaRPr>
                    </a:p>
                  </a:txBody>
                  <a:tcPr marL="68575" marR="68575" marT="68575" marB="68575"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accent4"/>
                    </a:solidFill>
                  </a:tcPr>
                </a:tc>
                <a:tc>
                  <a:txBody>
                    <a:bodyPr/>
                    <a:lstStyle/>
                    <a:p>
                      <a:pPr marL="0" lvl="0" indent="0" algn="l" rtl="0">
                        <a:spcBef>
                          <a:spcPts val="0"/>
                        </a:spcBef>
                        <a:spcAft>
                          <a:spcPts val="900"/>
                        </a:spcAft>
                        <a:buClr>
                          <a:srgbClr val="000000"/>
                        </a:buClr>
                        <a:buSzPts val="800"/>
                        <a:buFont typeface="Arial"/>
                        <a:buNone/>
                      </a:pPr>
                      <a:r>
                        <a:rPr lang="en" sz="1000" b="1">
                          <a:latin typeface="Montserrat"/>
                          <a:ea typeface="Montserrat"/>
                          <a:cs typeface="Montserrat"/>
                          <a:sym typeface="Montserrat"/>
                        </a:rPr>
                        <a:t>Acknowledging root causes/systemic issues</a:t>
                      </a:r>
                      <a:r>
                        <a:rPr lang="en" sz="1000">
                          <a:latin typeface="Montserrat"/>
                          <a:ea typeface="Montserrat"/>
                          <a:cs typeface="Montserrat"/>
                          <a:sym typeface="Montserrat"/>
                        </a:rPr>
                        <a:t> that perpetuate ACEs or impacted parents/caregivers; taking care not to blame parents/caregivers in any way, shape, or form</a:t>
                      </a:r>
                      <a:endParaRPr sz="1000">
                        <a:latin typeface="Montserrat"/>
                        <a:ea typeface="Montserrat"/>
                        <a:cs typeface="Montserrat"/>
                        <a:sym typeface="Montserrat"/>
                      </a:endParaRPr>
                    </a:p>
                  </a:txBody>
                  <a:tcPr marL="68575" marR="68575" marT="68575" marB="68575"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81875">
                <a:tc>
                  <a:txBody>
                    <a:bodyPr/>
                    <a:lstStyle/>
                    <a:p>
                      <a:pPr marL="0" lvl="0" indent="0" algn="l" rtl="0">
                        <a:spcBef>
                          <a:spcPts val="0"/>
                        </a:spcBef>
                        <a:spcAft>
                          <a:spcPts val="0"/>
                        </a:spcAft>
                        <a:buNone/>
                      </a:pPr>
                      <a:endParaRPr sz="1100">
                        <a:highlight>
                          <a:srgbClr val="F68B1F"/>
                        </a:highlight>
                      </a:endParaRPr>
                    </a:p>
                  </a:txBody>
                  <a:tcPr marL="68575" marR="68575" marT="68575" marB="6857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dk1"/>
                    </a:solidFill>
                  </a:tcPr>
                </a:tc>
                <a:tc gridSpan="3">
                  <a:txBody>
                    <a:bodyPr/>
                    <a:lstStyle/>
                    <a:p>
                      <a:pPr marL="0" lvl="0" indent="0" algn="l" rtl="0">
                        <a:spcBef>
                          <a:spcPts val="0"/>
                        </a:spcBef>
                        <a:spcAft>
                          <a:spcPts val="900"/>
                        </a:spcAft>
                        <a:buNone/>
                      </a:pPr>
                      <a:r>
                        <a:rPr lang="en" sz="1100" b="1">
                          <a:latin typeface="Montserrat"/>
                          <a:ea typeface="Montserrat"/>
                          <a:cs typeface="Montserrat"/>
                          <a:sym typeface="Montserrat"/>
                        </a:rPr>
                        <a:t>Mistrust </a:t>
                      </a:r>
                      <a:r>
                        <a:rPr lang="en" sz="1100">
                          <a:latin typeface="Montserrat"/>
                          <a:ea typeface="Montserrat"/>
                          <a:cs typeface="Montserrat"/>
                          <a:sym typeface="Montserrat"/>
                        </a:rPr>
                        <a:t>of support resources,</a:t>
                      </a:r>
                      <a:r>
                        <a:rPr lang="en" sz="1100" b="1">
                          <a:latin typeface="Montserrat"/>
                          <a:ea typeface="Montserrat"/>
                          <a:cs typeface="Montserrat"/>
                          <a:sym typeface="Montserrat"/>
                        </a:rPr>
                        <a:t> </a:t>
                      </a:r>
                      <a:r>
                        <a:rPr lang="en" sz="1100">
                          <a:latin typeface="Montserrat"/>
                          <a:ea typeface="Montserrat"/>
                          <a:cs typeface="Montserrat"/>
                          <a:sym typeface="Montserrat"/>
                        </a:rPr>
                        <a:t>and varied willingness to seek out professional support</a:t>
                      </a:r>
                      <a:endParaRPr sz="1100" b="1">
                        <a:latin typeface="Montserrat"/>
                        <a:ea typeface="Montserrat"/>
                        <a:cs typeface="Montserrat"/>
                        <a:sym typeface="Montserrat"/>
                      </a:endParaRPr>
                    </a:p>
                  </a:txBody>
                  <a:tcPr marL="68575" marR="68575" marT="68575" marB="68575" anchor="ctr">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pic>
        <p:nvPicPr>
          <p:cNvPr id="392" name="Google Shape;392;p37"/>
          <p:cNvPicPr preferRelativeResize="0"/>
          <p:nvPr/>
        </p:nvPicPr>
        <p:blipFill>
          <a:blip r:embed="rId3">
            <a:alphaModFix/>
          </a:blip>
          <a:stretch>
            <a:fillRect/>
          </a:stretch>
        </p:blipFill>
        <p:spPr>
          <a:xfrm>
            <a:off x="384415" y="1388964"/>
            <a:ext cx="380381" cy="377230"/>
          </a:xfrm>
          <a:prstGeom prst="rect">
            <a:avLst/>
          </a:prstGeom>
          <a:noFill/>
          <a:ln>
            <a:noFill/>
          </a:ln>
        </p:spPr>
      </p:pic>
      <p:pic>
        <p:nvPicPr>
          <p:cNvPr id="393" name="Google Shape;393;p37"/>
          <p:cNvPicPr preferRelativeResize="0"/>
          <p:nvPr/>
        </p:nvPicPr>
        <p:blipFill>
          <a:blip r:embed="rId4">
            <a:alphaModFix/>
          </a:blip>
          <a:stretch>
            <a:fillRect/>
          </a:stretch>
        </p:blipFill>
        <p:spPr>
          <a:xfrm>
            <a:off x="384429" y="2186002"/>
            <a:ext cx="380381" cy="385756"/>
          </a:xfrm>
          <a:prstGeom prst="rect">
            <a:avLst/>
          </a:prstGeom>
          <a:noFill/>
          <a:ln>
            <a:noFill/>
          </a:ln>
        </p:spPr>
      </p:pic>
      <p:grpSp>
        <p:nvGrpSpPr>
          <p:cNvPr id="394" name="Google Shape;394;p37"/>
          <p:cNvGrpSpPr/>
          <p:nvPr/>
        </p:nvGrpSpPr>
        <p:grpSpPr>
          <a:xfrm>
            <a:off x="4792512" y="2018466"/>
            <a:ext cx="380367" cy="681946"/>
            <a:chOff x="4605338" y="1750988"/>
            <a:chExt cx="409041" cy="733275"/>
          </a:xfrm>
        </p:grpSpPr>
        <p:sp>
          <p:nvSpPr>
            <p:cNvPr id="395" name="Google Shape;395;p37"/>
            <p:cNvSpPr/>
            <p:nvPr/>
          </p:nvSpPr>
          <p:spPr>
            <a:xfrm>
              <a:off x="4605338" y="1750988"/>
              <a:ext cx="376238" cy="733275"/>
            </a:xfrm>
            <a:custGeom>
              <a:avLst/>
              <a:gdLst/>
              <a:ahLst/>
              <a:cxnLst/>
              <a:rect l="l" t="t" r="r" b="b"/>
              <a:pathLst>
                <a:path w="20066" h="39108" extrusionOk="0">
                  <a:moveTo>
                    <a:pt x="0" y="2934"/>
                  </a:moveTo>
                  <a:cubicBezTo>
                    <a:pt x="2190" y="14"/>
                    <a:pt x="10922" y="-1478"/>
                    <a:pt x="10922" y="2172"/>
                  </a:cubicBezTo>
                  <a:cubicBezTo>
                    <a:pt x="10922" y="8495"/>
                    <a:pt x="-968" y="13929"/>
                    <a:pt x="2540" y="19190"/>
                  </a:cubicBezTo>
                  <a:cubicBezTo>
                    <a:pt x="5111" y="23047"/>
                    <a:pt x="13289" y="17915"/>
                    <a:pt x="16256" y="21476"/>
                  </a:cubicBezTo>
                  <a:cubicBezTo>
                    <a:pt x="19937" y="25893"/>
                    <a:pt x="17531" y="36105"/>
                    <a:pt x="12192" y="38240"/>
                  </a:cubicBezTo>
                  <a:cubicBezTo>
                    <a:pt x="10463" y="38932"/>
                    <a:pt x="7722" y="39730"/>
                    <a:pt x="6604" y="38240"/>
                  </a:cubicBezTo>
                  <a:cubicBezTo>
                    <a:pt x="2626" y="32936"/>
                    <a:pt x="5689" y="24487"/>
                    <a:pt x="8382" y="18428"/>
                  </a:cubicBezTo>
                  <a:cubicBezTo>
                    <a:pt x="10150" y="14449"/>
                    <a:pt x="15842" y="11530"/>
                    <a:pt x="20066" y="12586"/>
                  </a:cubicBezTo>
                </a:path>
              </a:pathLst>
            </a:custGeom>
            <a:noFill/>
            <a:ln w="38100" cap="flat" cmpd="sng">
              <a:solidFill>
                <a:srgbClr val="FFFFFF"/>
              </a:solidFill>
              <a:prstDash val="solid"/>
              <a:round/>
              <a:headEnd type="none" w="med" len="med"/>
              <a:tailEnd type="none" w="med" len="med"/>
            </a:ln>
          </p:spPr>
          <p:txBody>
            <a:bodyPr/>
            <a:lstStyle/>
            <a:p>
              <a:endParaRPr lang="en-US"/>
            </a:p>
          </p:txBody>
        </p:sp>
        <p:sp>
          <p:nvSpPr>
            <p:cNvPr id="396" name="Google Shape;396;p37"/>
            <p:cNvSpPr/>
            <p:nvPr/>
          </p:nvSpPr>
          <p:spPr>
            <a:xfrm rot="4692822">
              <a:off x="4932558" y="1944242"/>
              <a:ext cx="77841" cy="71429"/>
            </a:xfrm>
            <a:prstGeom prst="triangle">
              <a:avLst>
                <a:gd name="adj" fmla="val 50000"/>
              </a:avLst>
            </a:prstGeom>
            <a:solidFill>
              <a:srgbClr val="FFFFFF"/>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a:ea typeface="Helvetica Neue"/>
                <a:cs typeface="Helvetica Neue"/>
                <a:sym typeface="Helvetica Neue"/>
              </a:endParaRPr>
            </a:p>
          </p:txBody>
        </p:sp>
      </p:grpSp>
      <p:pic>
        <p:nvPicPr>
          <p:cNvPr id="397" name="Google Shape;397;p37"/>
          <p:cNvPicPr preferRelativeResize="0"/>
          <p:nvPr/>
        </p:nvPicPr>
        <p:blipFill>
          <a:blip r:embed="rId5">
            <a:alphaModFix/>
          </a:blip>
          <a:stretch>
            <a:fillRect/>
          </a:stretch>
        </p:blipFill>
        <p:spPr>
          <a:xfrm>
            <a:off x="4792501" y="1347661"/>
            <a:ext cx="380378" cy="381860"/>
          </a:xfrm>
          <a:prstGeom prst="rect">
            <a:avLst/>
          </a:prstGeom>
          <a:noFill/>
          <a:ln>
            <a:noFill/>
          </a:ln>
        </p:spPr>
      </p:pic>
      <p:pic>
        <p:nvPicPr>
          <p:cNvPr id="398" name="Google Shape;398;p37"/>
          <p:cNvPicPr preferRelativeResize="0"/>
          <p:nvPr/>
        </p:nvPicPr>
        <p:blipFill>
          <a:blip r:embed="rId6">
            <a:alphaModFix/>
          </a:blip>
          <a:stretch>
            <a:fillRect/>
          </a:stretch>
        </p:blipFill>
        <p:spPr>
          <a:xfrm>
            <a:off x="4792494" y="3160731"/>
            <a:ext cx="380381" cy="380381"/>
          </a:xfrm>
          <a:prstGeom prst="rect">
            <a:avLst/>
          </a:prstGeom>
          <a:noFill/>
          <a:ln>
            <a:noFill/>
          </a:ln>
        </p:spPr>
      </p:pic>
      <p:pic>
        <p:nvPicPr>
          <p:cNvPr id="399" name="Google Shape;399;p37"/>
          <p:cNvPicPr preferRelativeResize="0"/>
          <p:nvPr/>
        </p:nvPicPr>
        <p:blipFill>
          <a:blip r:embed="rId7">
            <a:alphaModFix/>
          </a:blip>
          <a:stretch>
            <a:fillRect/>
          </a:stretch>
        </p:blipFill>
        <p:spPr>
          <a:xfrm>
            <a:off x="308389" y="3042959"/>
            <a:ext cx="532457" cy="577800"/>
          </a:xfrm>
          <a:prstGeom prst="rect">
            <a:avLst/>
          </a:prstGeom>
          <a:noFill/>
          <a:ln>
            <a:noFill/>
          </a:ln>
        </p:spPr>
      </p:pic>
      <p:pic>
        <p:nvPicPr>
          <p:cNvPr id="400" name="Google Shape;400;p37"/>
          <p:cNvPicPr preferRelativeResize="0"/>
          <p:nvPr/>
        </p:nvPicPr>
        <p:blipFill>
          <a:blip r:embed="rId8">
            <a:alphaModFix/>
          </a:blip>
          <a:stretch>
            <a:fillRect/>
          </a:stretch>
        </p:blipFill>
        <p:spPr>
          <a:xfrm>
            <a:off x="415098" y="3965975"/>
            <a:ext cx="319048" cy="3190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0"/>
          <p:cNvSpPr txBox="1">
            <a:spLocks noGrp="1"/>
          </p:cNvSpPr>
          <p:nvPr>
            <p:ph type="title"/>
          </p:nvPr>
        </p:nvSpPr>
        <p:spPr>
          <a:xfrm>
            <a:off x="311700" y="1118700"/>
            <a:ext cx="6400800" cy="2906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i="1"/>
              <a:t>Live Beyond</a:t>
            </a:r>
            <a:r>
              <a:rPr lang="en"/>
              <a:t> Background</a:t>
            </a:r>
            <a:endParaRPr/>
          </a:p>
        </p:txBody>
      </p:sp>
      <p:sp>
        <p:nvSpPr>
          <p:cNvPr id="166" name="Google Shape;16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167" name="Google Shape;167;p2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168" name="Google Shape;168;p20"/>
          <p:cNvSpPr txBox="1"/>
          <p:nvPr/>
        </p:nvSpPr>
        <p:spPr>
          <a:xfrm>
            <a:off x="441875" y="3517375"/>
            <a:ext cx="6133200" cy="4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EB Garamond Medium"/>
                <a:ea typeface="EB Garamond Medium"/>
                <a:cs typeface="EB Garamond Medium"/>
                <a:sym typeface="EB Garamond Medium"/>
              </a:rPr>
              <a:t>Campaign one-pager available </a:t>
            </a:r>
            <a:r>
              <a:rPr lang="en" sz="1800" u="sng">
                <a:solidFill>
                  <a:schemeClr val="lt1"/>
                </a:solidFill>
                <a:latin typeface="EB Garamond Medium"/>
                <a:ea typeface="EB Garamond Medium"/>
                <a:cs typeface="EB Garamond Medium"/>
                <a:sym typeface="EB Garamond Medium"/>
                <a:hlinkClick r:id="rId3">
                  <a:extLst>
                    <a:ext uri="{A12FA001-AC4F-418D-AE19-62706E023703}">
                      <ahyp:hlinkClr xmlns:ahyp="http://schemas.microsoft.com/office/drawing/2018/hyperlinkcolor" val="tx"/>
                    </a:ext>
                  </a:extLst>
                </a:hlinkClick>
              </a:rPr>
              <a:t>here </a:t>
            </a:r>
            <a:endParaRPr sz="1800">
              <a:solidFill>
                <a:schemeClr val="lt1"/>
              </a:solidFill>
              <a:latin typeface="EB Garamond Medium"/>
              <a:ea typeface="EB Garamond Medium"/>
              <a:cs typeface="EB Garamond Medium"/>
              <a:sym typeface="EB Garamond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8"/>
          <p:cNvSpPr txBox="1">
            <a:spLocks noGrp="1"/>
          </p:cNvSpPr>
          <p:nvPr>
            <p:ph type="title"/>
          </p:nvPr>
        </p:nvSpPr>
        <p:spPr>
          <a:xfrm>
            <a:off x="395850" y="413525"/>
            <a:ext cx="5566500" cy="993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Perspectives from </a:t>
            </a:r>
            <a:br>
              <a:rPr lang="en"/>
            </a:br>
            <a:r>
              <a:rPr lang="en"/>
              <a:t>youth participants</a:t>
            </a:r>
            <a:endParaRPr/>
          </a:p>
        </p:txBody>
      </p:sp>
      <p:sp>
        <p:nvSpPr>
          <p:cNvPr id="406" name="Google Shape;40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
        <p:nvSpPr>
          <p:cNvPr id="407" name="Google Shape;407;p38"/>
          <p:cNvSpPr/>
          <p:nvPr/>
        </p:nvSpPr>
        <p:spPr>
          <a:xfrm>
            <a:off x="215775" y="1805275"/>
            <a:ext cx="3822900" cy="2400000"/>
          </a:xfrm>
          <a:prstGeom prst="round2DiagRect">
            <a:avLst>
              <a:gd name="adj1" fmla="val 16667"/>
              <a:gd name="adj2" fmla="val 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408" name="Google Shape;408;p38"/>
          <p:cNvSpPr txBox="1"/>
          <p:nvPr/>
        </p:nvSpPr>
        <p:spPr>
          <a:xfrm>
            <a:off x="393971" y="1963456"/>
            <a:ext cx="3466500" cy="2124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lt1"/>
                </a:solidFill>
                <a:latin typeface="EB Garamond Medium"/>
                <a:ea typeface="EB Garamond Medium"/>
                <a:cs typeface="EB Garamond Medium"/>
                <a:sym typeface="EB Garamond Medium"/>
              </a:rPr>
              <a:t>“I think something very impactful is having someone who has been through the process of healing talk about how hard the struggle can be to bounce back from tough experiences. Give concrete experiences of the struggle they went through and be honest if they still don't feel like they're completely healed. It gives other youth hope that they can get better but also that it's okay to not be perfectly healed.”</a:t>
            </a:r>
            <a:endParaRPr>
              <a:solidFill>
                <a:schemeClr val="lt1"/>
              </a:solidFill>
              <a:latin typeface="EB Garamond Medium"/>
              <a:ea typeface="EB Garamond Medium"/>
              <a:cs typeface="EB Garamond Medium"/>
              <a:sym typeface="EB Garamond Medium"/>
            </a:endParaRPr>
          </a:p>
        </p:txBody>
      </p:sp>
      <p:sp>
        <p:nvSpPr>
          <p:cNvPr id="409" name="Google Shape;409;p38"/>
          <p:cNvSpPr/>
          <p:nvPr/>
        </p:nvSpPr>
        <p:spPr>
          <a:xfrm>
            <a:off x="4038821" y="1805275"/>
            <a:ext cx="2400000" cy="2400000"/>
          </a:xfrm>
          <a:prstGeom prst="ellipse">
            <a:avLst/>
          </a:prstGeom>
          <a:solidFill>
            <a:srgbClr val="4E68C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410" name="Google Shape;410;p38"/>
          <p:cNvSpPr txBox="1"/>
          <p:nvPr/>
        </p:nvSpPr>
        <p:spPr>
          <a:xfrm>
            <a:off x="4038821" y="2178856"/>
            <a:ext cx="2400000" cy="1693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a:solidFill>
                  <a:schemeClr val="lt1"/>
                </a:solidFill>
                <a:latin typeface="EB Garamond Medium"/>
                <a:ea typeface="EB Garamond Medium"/>
                <a:cs typeface="EB Garamond Medium"/>
                <a:sym typeface="EB Garamond Medium"/>
              </a:rPr>
              <a:t>“It is important to </a:t>
            </a:r>
            <a:br>
              <a:rPr lang="en">
                <a:solidFill>
                  <a:schemeClr val="lt1"/>
                </a:solidFill>
                <a:latin typeface="EB Garamond Medium"/>
                <a:ea typeface="EB Garamond Medium"/>
                <a:cs typeface="EB Garamond Medium"/>
                <a:sym typeface="EB Garamond Medium"/>
              </a:rPr>
            </a:br>
            <a:r>
              <a:rPr lang="en">
                <a:solidFill>
                  <a:schemeClr val="lt1"/>
                </a:solidFill>
                <a:latin typeface="EB Garamond Medium"/>
                <a:ea typeface="EB Garamond Medium"/>
                <a:cs typeface="EB Garamond Medium"/>
                <a:sym typeface="EB Garamond Medium"/>
              </a:rPr>
              <a:t>show that young people are </a:t>
            </a:r>
            <a:br>
              <a:rPr lang="en">
                <a:solidFill>
                  <a:schemeClr val="lt1"/>
                </a:solidFill>
                <a:latin typeface="EB Garamond Medium"/>
                <a:ea typeface="EB Garamond Medium"/>
                <a:cs typeface="EB Garamond Medium"/>
                <a:sym typeface="EB Garamond Medium"/>
              </a:rPr>
            </a:br>
            <a:r>
              <a:rPr lang="en">
                <a:solidFill>
                  <a:schemeClr val="lt1"/>
                </a:solidFill>
                <a:latin typeface="EB Garamond Medium"/>
                <a:ea typeface="EB Garamond Medium"/>
                <a:cs typeface="EB Garamond Medium"/>
                <a:sym typeface="EB Garamond Medium"/>
              </a:rPr>
              <a:t>not alone and that </a:t>
            </a:r>
            <a:br>
              <a:rPr lang="en">
                <a:solidFill>
                  <a:schemeClr val="lt1"/>
                </a:solidFill>
                <a:latin typeface="EB Garamond Medium"/>
                <a:ea typeface="EB Garamond Medium"/>
                <a:cs typeface="EB Garamond Medium"/>
                <a:sym typeface="EB Garamond Medium"/>
              </a:rPr>
            </a:br>
            <a:r>
              <a:rPr lang="en">
                <a:solidFill>
                  <a:schemeClr val="lt1"/>
                </a:solidFill>
                <a:latin typeface="EB Garamond Medium"/>
                <a:ea typeface="EB Garamond Medium"/>
                <a:cs typeface="EB Garamond Medium"/>
                <a:sym typeface="EB Garamond Medium"/>
              </a:rPr>
              <a:t>there is a reason for what they are feeling and experiencing, both mentally </a:t>
            </a:r>
            <a:br>
              <a:rPr lang="en">
                <a:solidFill>
                  <a:schemeClr val="lt1"/>
                </a:solidFill>
                <a:latin typeface="EB Garamond Medium"/>
                <a:ea typeface="EB Garamond Medium"/>
                <a:cs typeface="EB Garamond Medium"/>
                <a:sym typeface="EB Garamond Medium"/>
              </a:rPr>
            </a:br>
            <a:r>
              <a:rPr lang="en">
                <a:solidFill>
                  <a:schemeClr val="lt1"/>
                </a:solidFill>
                <a:latin typeface="EB Garamond Medium"/>
                <a:ea typeface="EB Garamond Medium"/>
                <a:cs typeface="EB Garamond Medium"/>
                <a:sym typeface="EB Garamond Medium"/>
              </a:rPr>
              <a:t>and physically.”</a:t>
            </a:r>
            <a:endParaRPr>
              <a:solidFill>
                <a:schemeClr val="lt1"/>
              </a:solidFill>
              <a:latin typeface="EB Garamond Medium"/>
              <a:ea typeface="EB Garamond Medium"/>
              <a:cs typeface="EB Garamond Medium"/>
              <a:sym typeface="EB Garamond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9"/>
          <p:cNvSpPr txBox="1">
            <a:spLocks noGrp="1"/>
          </p:cNvSpPr>
          <p:nvPr>
            <p:ph type="title"/>
          </p:nvPr>
        </p:nvSpPr>
        <p:spPr>
          <a:xfrm>
            <a:off x="484800" y="618200"/>
            <a:ext cx="3634500" cy="3839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4355"/>
              <a:t>How do youth want this campaign </a:t>
            </a:r>
            <a:br>
              <a:rPr lang="en" sz="4355"/>
            </a:br>
            <a:r>
              <a:rPr lang="en" sz="4355"/>
              <a:t>to make them feel?</a:t>
            </a:r>
            <a:r>
              <a:rPr lang="en"/>
              <a:t> </a:t>
            </a:r>
            <a:endParaRPr/>
          </a:p>
        </p:txBody>
      </p:sp>
      <p:sp>
        <p:nvSpPr>
          <p:cNvPr id="416" name="Google Shape;416;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417" name="Google Shape;417;p39"/>
          <p:cNvSpPr txBox="1">
            <a:spLocks noGrp="1"/>
          </p:cNvSpPr>
          <p:nvPr>
            <p:ph type="body" idx="1"/>
          </p:nvPr>
        </p:nvSpPr>
        <p:spPr>
          <a:xfrm>
            <a:off x="4782925" y="884300"/>
            <a:ext cx="3999900" cy="3839100"/>
          </a:xfrm>
          <a:prstGeom prst="rect">
            <a:avLst/>
          </a:prstGeom>
        </p:spPr>
        <p:txBody>
          <a:bodyPr spcFirstLastPara="1" wrap="square" lIns="91425" tIns="91425" rIns="91425" bIns="91425" anchor="t" anchorCtr="0">
            <a:normAutofit/>
          </a:bodyPr>
          <a:lstStyle/>
          <a:p>
            <a:pPr marL="457200" lvl="0" indent="-393700" algn="l" rtl="0">
              <a:spcBef>
                <a:spcPts val="0"/>
              </a:spcBef>
              <a:spcAft>
                <a:spcPts val="0"/>
              </a:spcAft>
              <a:buSzPts val="2600"/>
              <a:buChar char="●"/>
            </a:pPr>
            <a:r>
              <a:rPr lang="en" sz="2600"/>
              <a:t>Hopeful</a:t>
            </a:r>
            <a:endParaRPr sz="2600"/>
          </a:p>
          <a:p>
            <a:pPr marL="457200" lvl="0" indent="-393700" algn="l" rtl="0">
              <a:spcBef>
                <a:spcPts val="300"/>
              </a:spcBef>
              <a:spcAft>
                <a:spcPts val="0"/>
              </a:spcAft>
              <a:buSzPts val="2600"/>
              <a:buChar char="●"/>
            </a:pPr>
            <a:r>
              <a:rPr lang="en" sz="2600"/>
              <a:t>Safe</a:t>
            </a:r>
            <a:endParaRPr sz="2600"/>
          </a:p>
          <a:p>
            <a:pPr marL="457200" lvl="0" indent="-393700" algn="l" rtl="0">
              <a:spcBef>
                <a:spcPts val="300"/>
              </a:spcBef>
              <a:spcAft>
                <a:spcPts val="0"/>
              </a:spcAft>
              <a:buSzPts val="2600"/>
              <a:buChar char="●"/>
            </a:pPr>
            <a:r>
              <a:rPr lang="en" sz="2600"/>
              <a:t>Deserving</a:t>
            </a:r>
            <a:endParaRPr sz="2600"/>
          </a:p>
          <a:p>
            <a:pPr marL="457200" lvl="0" indent="-393700" algn="l" rtl="0">
              <a:spcBef>
                <a:spcPts val="300"/>
              </a:spcBef>
              <a:spcAft>
                <a:spcPts val="0"/>
              </a:spcAft>
              <a:buSzPts val="2600"/>
              <a:buChar char="●"/>
            </a:pPr>
            <a:r>
              <a:rPr lang="en" sz="2600"/>
              <a:t>Supported</a:t>
            </a:r>
            <a:endParaRPr sz="2600"/>
          </a:p>
          <a:p>
            <a:pPr marL="457200" lvl="0" indent="-393700" algn="l" rtl="0">
              <a:spcBef>
                <a:spcPts val="300"/>
              </a:spcBef>
              <a:spcAft>
                <a:spcPts val="0"/>
              </a:spcAft>
              <a:buSzPts val="2600"/>
              <a:buChar char="●"/>
            </a:pPr>
            <a:r>
              <a:rPr lang="en" sz="2600"/>
              <a:t>Understood</a:t>
            </a:r>
            <a:endParaRPr sz="2600"/>
          </a:p>
          <a:p>
            <a:pPr marL="457200" lvl="0" indent="-393700" algn="l" rtl="0">
              <a:spcBef>
                <a:spcPts val="300"/>
              </a:spcBef>
              <a:spcAft>
                <a:spcPts val="0"/>
              </a:spcAft>
              <a:buSzPts val="2600"/>
              <a:buChar char="●"/>
            </a:pPr>
            <a:r>
              <a:rPr lang="en" sz="2600"/>
              <a:t>Empowered</a:t>
            </a:r>
            <a:endParaRPr sz="2600"/>
          </a:p>
          <a:p>
            <a:pPr marL="457200" lvl="0" indent="-393700" algn="l" rtl="0">
              <a:spcBef>
                <a:spcPts val="300"/>
              </a:spcBef>
              <a:spcAft>
                <a:spcPts val="300"/>
              </a:spcAft>
              <a:buSzPts val="2600"/>
              <a:buChar char="●"/>
            </a:pPr>
            <a:r>
              <a:rPr lang="en" sz="2600"/>
              <a:t>Driven (to take action)</a:t>
            </a:r>
            <a:endParaRPr sz="26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0"/>
          <p:cNvSpPr txBox="1">
            <a:spLocks noGrp="1"/>
          </p:cNvSpPr>
          <p:nvPr>
            <p:ph type="title"/>
          </p:nvPr>
        </p:nvSpPr>
        <p:spPr>
          <a:xfrm>
            <a:off x="395850" y="413525"/>
            <a:ext cx="5566500" cy="993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Grounding insight for </a:t>
            </a:r>
            <a:br>
              <a:rPr lang="en"/>
            </a:br>
            <a:r>
              <a:rPr lang="en"/>
              <a:t>our campaign</a:t>
            </a:r>
            <a:endParaRPr/>
          </a:p>
        </p:txBody>
      </p:sp>
      <p:sp>
        <p:nvSpPr>
          <p:cNvPr id="423" name="Google Shape;423;p40"/>
          <p:cNvSpPr txBox="1">
            <a:spLocks noGrp="1"/>
          </p:cNvSpPr>
          <p:nvPr>
            <p:ph type="title" idx="2"/>
          </p:nvPr>
        </p:nvSpPr>
        <p:spPr>
          <a:xfrm>
            <a:off x="395850" y="1707075"/>
            <a:ext cx="5566500" cy="25254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2400"/>
              <a:t>While </a:t>
            </a:r>
            <a:r>
              <a:rPr lang="en" sz="2400" b="1" i="1">
                <a:solidFill>
                  <a:srgbClr val="FFD140"/>
                </a:solidFill>
                <a:latin typeface="EB Garamond"/>
                <a:ea typeface="EB Garamond"/>
                <a:cs typeface="EB Garamond"/>
                <a:sym typeface="EB Garamond"/>
              </a:rPr>
              <a:t>healing isn’t linear,</a:t>
            </a:r>
            <a:r>
              <a:rPr lang="en" sz="2400">
                <a:solidFill>
                  <a:srgbClr val="FFD140"/>
                </a:solidFill>
              </a:rPr>
              <a:t> </a:t>
            </a:r>
            <a:r>
              <a:rPr lang="en" sz="2400"/>
              <a:t>there are small things you can do today and big things you can do in the future to heal and grow from the effects of ACEs and toxic stress.</a:t>
            </a:r>
            <a:endParaRPr sz="2400"/>
          </a:p>
        </p:txBody>
      </p:sp>
      <p:sp>
        <p:nvSpPr>
          <p:cNvPr id="424" name="Google Shape;424;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1"/>
          <p:cNvSpPr txBox="1">
            <a:spLocks noGrp="1"/>
          </p:cNvSpPr>
          <p:nvPr>
            <p:ph type="title"/>
          </p:nvPr>
        </p:nvSpPr>
        <p:spPr>
          <a:xfrm>
            <a:off x="395850" y="445025"/>
            <a:ext cx="8352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Input on campaign across the state</a:t>
            </a:r>
            <a:endParaRPr/>
          </a:p>
        </p:txBody>
      </p:sp>
      <p:sp>
        <p:nvSpPr>
          <p:cNvPr id="430" name="Google Shape;430;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
        <p:nvSpPr>
          <p:cNvPr id="431" name="Google Shape;431;p41"/>
          <p:cNvSpPr txBox="1"/>
          <p:nvPr/>
        </p:nvSpPr>
        <p:spPr>
          <a:xfrm>
            <a:off x="362800" y="1342325"/>
            <a:ext cx="2641500" cy="28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EB Garamond Medium"/>
              <a:ea typeface="EB Garamond Medium"/>
              <a:cs typeface="EB Garamond Medium"/>
              <a:sym typeface="EB Garamond Medium"/>
            </a:endParaRPr>
          </a:p>
        </p:txBody>
      </p:sp>
      <p:sp>
        <p:nvSpPr>
          <p:cNvPr id="432" name="Google Shape;432;p41"/>
          <p:cNvSpPr/>
          <p:nvPr/>
        </p:nvSpPr>
        <p:spPr>
          <a:xfrm>
            <a:off x="233800" y="1282425"/>
            <a:ext cx="2850900" cy="3060600"/>
          </a:xfrm>
          <a:prstGeom prst="round2DiagRect">
            <a:avLst>
              <a:gd name="adj1" fmla="val 9240"/>
              <a:gd name="adj2" fmla="val 0"/>
            </a:avLst>
          </a:prstGeom>
          <a:solidFill>
            <a:schemeClr val="lt1"/>
          </a:solidFill>
          <a:ln>
            <a:noFill/>
          </a:ln>
        </p:spPr>
        <p:txBody>
          <a:bodyPr spcFirstLastPara="1" wrap="square" lIns="91425" tIns="91425" rIns="91425" bIns="91425" anchor="ctr" anchorCtr="0">
            <a:noAutofit/>
          </a:bodyPr>
          <a:lstStyle/>
          <a:p>
            <a:pPr marL="171450" lvl="0" indent="0" algn="l" rtl="0">
              <a:lnSpc>
                <a:spcPct val="100000"/>
              </a:lnSpc>
              <a:spcBef>
                <a:spcPts val="0"/>
              </a:spcBef>
              <a:spcAft>
                <a:spcPts val="0"/>
              </a:spcAft>
              <a:buNone/>
            </a:pPr>
            <a:r>
              <a:rPr lang="en" sz="1100" b="1">
                <a:latin typeface="EB Garamond"/>
                <a:ea typeface="EB Garamond"/>
                <a:cs typeface="EB Garamond"/>
                <a:sym typeface="EB Garamond"/>
              </a:rPr>
              <a:t>177 youth and young adult, parent and caregiver, and Spanish-speaking participants participated in feedback sessions</a:t>
            </a:r>
            <a:endParaRPr sz="1100">
              <a:latin typeface="EB Garamond"/>
              <a:ea typeface="EB Garamond"/>
              <a:cs typeface="EB Garamond"/>
              <a:sym typeface="EB Garamond"/>
            </a:endParaRPr>
          </a:p>
          <a:p>
            <a:pPr marL="171450" lvl="0" indent="0" algn="l" rtl="0">
              <a:lnSpc>
                <a:spcPct val="100000"/>
              </a:lnSpc>
              <a:spcBef>
                <a:spcPts val="900"/>
              </a:spcBef>
              <a:spcAft>
                <a:spcPts val="0"/>
              </a:spcAft>
              <a:buNone/>
            </a:pPr>
            <a:r>
              <a:rPr lang="en" sz="1100">
                <a:latin typeface="EB Garamond"/>
                <a:ea typeface="EB Garamond"/>
                <a:cs typeface="EB Garamond"/>
                <a:sym typeface="EB Garamond"/>
              </a:rPr>
              <a:t>Age ranges: </a:t>
            </a:r>
            <a:r>
              <a:rPr lang="en" sz="1100" b="1">
                <a:latin typeface="EB Garamond"/>
                <a:ea typeface="EB Garamond"/>
                <a:cs typeface="EB Garamond"/>
                <a:sym typeface="EB Garamond"/>
              </a:rPr>
              <a:t>16-25 years for youth and young adults; 30-45 years among parents and caregivers</a:t>
            </a:r>
            <a:endParaRPr sz="1100" b="1">
              <a:latin typeface="EB Garamond"/>
              <a:ea typeface="EB Garamond"/>
              <a:cs typeface="EB Garamond"/>
              <a:sym typeface="EB Garamond"/>
            </a:endParaRPr>
          </a:p>
          <a:p>
            <a:pPr marL="171450" lvl="0" indent="0" algn="l" rtl="0">
              <a:lnSpc>
                <a:spcPct val="100000"/>
              </a:lnSpc>
              <a:spcBef>
                <a:spcPts val="900"/>
              </a:spcBef>
              <a:spcAft>
                <a:spcPts val="0"/>
              </a:spcAft>
              <a:buNone/>
            </a:pPr>
            <a:r>
              <a:rPr lang="en" sz="1100" b="1">
                <a:latin typeface="EB Garamond"/>
                <a:ea typeface="EB Garamond"/>
                <a:cs typeface="EB Garamond"/>
                <a:sym typeface="EB Garamond"/>
              </a:rPr>
              <a:t>14%</a:t>
            </a:r>
            <a:r>
              <a:rPr lang="en" sz="1100">
                <a:latin typeface="EB Garamond"/>
                <a:ea typeface="EB Garamond"/>
                <a:cs typeface="EB Garamond"/>
                <a:sym typeface="EB Garamond"/>
              </a:rPr>
              <a:t> self-identified as </a:t>
            </a:r>
            <a:r>
              <a:rPr lang="en" sz="1100" b="1">
                <a:latin typeface="EB Garamond"/>
                <a:ea typeface="EB Garamond"/>
                <a:cs typeface="EB Garamond"/>
                <a:sym typeface="EB Garamond"/>
              </a:rPr>
              <a:t>2SLGBTQIA+</a:t>
            </a:r>
            <a:endParaRPr sz="1100" b="1">
              <a:latin typeface="EB Garamond"/>
              <a:ea typeface="EB Garamond"/>
              <a:cs typeface="EB Garamond"/>
              <a:sym typeface="EB Garamond"/>
            </a:endParaRPr>
          </a:p>
          <a:p>
            <a:pPr marL="171450" lvl="0" indent="0" algn="l" rtl="0">
              <a:lnSpc>
                <a:spcPct val="100000"/>
              </a:lnSpc>
              <a:spcBef>
                <a:spcPts val="900"/>
              </a:spcBef>
              <a:spcAft>
                <a:spcPts val="0"/>
              </a:spcAft>
              <a:buNone/>
            </a:pPr>
            <a:r>
              <a:rPr lang="en" sz="1100" b="1">
                <a:latin typeface="EB Garamond"/>
                <a:ea typeface="EB Garamond"/>
                <a:cs typeface="EB Garamond"/>
                <a:sym typeface="EB Garamond"/>
              </a:rPr>
              <a:t>12%</a:t>
            </a:r>
            <a:r>
              <a:rPr lang="en" sz="1100">
                <a:latin typeface="EB Garamond"/>
                <a:ea typeface="EB Garamond"/>
                <a:cs typeface="EB Garamond"/>
                <a:sym typeface="EB Garamond"/>
              </a:rPr>
              <a:t> self-identified with current/former </a:t>
            </a:r>
            <a:r>
              <a:rPr lang="en" sz="1100" b="1">
                <a:latin typeface="EB Garamond"/>
                <a:ea typeface="EB Garamond"/>
                <a:cs typeface="EB Garamond"/>
                <a:sym typeface="EB Garamond"/>
              </a:rPr>
              <a:t>child welfare involvement</a:t>
            </a:r>
            <a:endParaRPr sz="1100" b="1">
              <a:latin typeface="EB Garamond"/>
              <a:ea typeface="EB Garamond"/>
              <a:cs typeface="EB Garamond"/>
              <a:sym typeface="EB Garamond"/>
            </a:endParaRPr>
          </a:p>
          <a:p>
            <a:pPr marL="171450" lvl="0" indent="0" algn="l" rtl="0">
              <a:lnSpc>
                <a:spcPct val="100000"/>
              </a:lnSpc>
              <a:spcBef>
                <a:spcPts val="900"/>
              </a:spcBef>
              <a:spcAft>
                <a:spcPts val="0"/>
              </a:spcAft>
              <a:buNone/>
            </a:pPr>
            <a:r>
              <a:rPr lang="en" sz="1100" b="1">
                <a:latin typeface="EB Garamond"/>
                <a:ea typeface="EB Garamond"/>
                <a:cs typeface="EB Garamond"/>
                <a:sym typeface="EB Garamond"/>
              </a:rPr>
              <a:t>29%</a:t>
            </a:r>
            <a:r>
              <a:rPr lang="en" sz="1100">
                <a:latin typeface="EB Garamond"/>
                <a:ea typeface="EB Garamond"/>
                <a:cs typeface="EB Garamond"/>
                <a:sym typeface="EB Garamond"/>
              </a:rPr>
              <a:t> indicated experience with </a:t>
            </a:r>
            <a:r>
              <a:rPr lang="en" sz="1100" b="1">
                <a:latin typeface="EB Garamond"/>
                <a:ea typeface="EB Garamond"/>
                <a:cs typeface="EB Garamond"/>
                <a:sym typeface="EB Garamond"/>
              </a:rPr>
              <a:t>mental health challenges</a:t>
            </a:r>
            <a:endParaRPr sz="1100" b="1">
              <a:latin typeface="EB Garamond"/>
              <a:ea typeface="EB Garamond"/>
              <a:cs typeface="EB Garamond"/>
              <a:sym typeface="EB Garamond"/>
            </a:endParaRPr>
          </a:p>
        </p:txBody>
      </p:sp>
      <p:pic>
        <p:nvPicPr>
          <p:cNvPr id="433" name="Google Shape;433;p41" title="Points scored"/>
          <p:cNvPicPr preferRelativeResize="0"/>
          <p:nvPr/>
        </p:nvPicPr>
        <p:blipFill rotWithShape="1">
          <a:blip r:embed="rId3">
            <a:alphaModFix/>
          </a:blip>
          <a:srcRect l="20232" r="18567"/>
          <a:stretch/>
        </p:blipFill>
        <p:spPr>
          <a:xfrm>
            <a:off x="5931934" y="1132924"/>
            <a:ext cx="3029316" cy="3060600"/>
          </a:xfrm>
          <a:prstGeom prst="rect">
            <a:avLst/>
          </a:prstGeom>
          <a:noFill/>
          <a:ln>
            <a:noFill/>
          </a:ln>
        </p:spPr>
      </p:pic>
      <p:sp>
        <p:nvSpPr>
          <p:cNvPr id="434" name="Google Shape;434;p41"/>
          <p:cNvSpPr txBox="1"/>
          <p:nvPr/>
        </p:nvSpPr>
        <p:spPr>
          <a:xfrm>
            <a:off x="6661150" y="2103825"/>
            <a:ext cx="1487700" cy="11172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solidFill>
                  <a:schemeClr val="lt1"/>
                </a:solidFill>
                <a:latin typeface="EB Garamond Medium"/>
                <a:ea typeface="EB Garamond Medium"/>
                <a:cs typeface="EB Garamond Medium"/>
                <a:sym typeface="EB Garamond Medium"/>
              </a:rPr>
              <a:t>Participant</a:t>
            </a:r>
            <a:endParaRPr sz="1100">
              <a:solidFill>
                <a:schemeClr val="lt1"/>
              </a:solidFill>
              <a:latin typeface="EB Garamond Medium"/>
              <a:ea typeface="EB Garamond Medium"/>
              <a:cs typeface="EB Garamond Medium"/>
              <a:sym typeface="EB Garamond Medium"/>
            </a:endParaRPr>
          </a:p>
          <a:p>
            <a:pPr marL="0" lvl="0" indent="0" algn="ctr" rtl="0">
              <a:spcBef>
                <a:spcPts val="0"/>
              </a:spcBef>
              <a:spcAft>
                <a:spcPts val="0"/>
              </a:spcAft>
              <a:buNone/>
            </a:pPr>
            <a:r>
              <a:rPr lang="en" sz="1100">
                <a:solidFill>
                  <a:schemeClr val="lt1"/>
                </a:solidFill>
                <a:latin typeface="EB Garamond Medium"/>
                <a:ea typeface="EB Garamond Medium"/>
                <a:cs typeface="EB Garamond Medium"/>
                <a:sym typeface="EB Garamond Medium"/>
              </a:rPr>
              <a:t>self-identified</a:t>
            </a:r>
            <a:endParaRPr sz="1100">
              <a:solidFill>
                <a:schemeClr val="lt1"/>
              </a:solidFill>
              <a:latin typeface="EB Garamond Medium"/>
              <a:ea typeface="EB Garamond Medium"/>
              <a:cs typeface="EB Garamond Medium"/>
              <a:sym typeface="EB Garamond Medium"/>
            </a:endParaRPr>
          </a:p>
          <a:p>
            <a:pPr marL="0" lvl="0" indent="0" algn="ctr" rtl="0">
              <a:spcBef>
                <a:spcPts val="0"/>
              </a:spcBef>
              <a:spcAft>
                <a:spcPts val="0"/>
              </a:spcAft>
              <a:buNone/>
            </a:pPr>
            <a:r>
              <a:rPr lang="en" sz="1100">
                <a:solidFill>
                  <a:schemeClr val="lt1"/>
                </a:solidFill>
                <a:latin typeface="EB Garamond Medium"/>
                <a:ea typeface="EB Garamond Medium"/>
                <a:cs typeface="EB Garamond Medium"/>
                <a:sym typeface="EB Garamond Medium"/>
              </a:rPr>
              <a:t>race and</a:t>
            </a:r>
            <a:endParaRPr sz="1100">
              <a:solidFill>
                <a:schemeClr val="lt1"/>
              </a:solidFill>
              <a:latin typeface="EB Garamond Medium"/>
              <a:ea typeface="EB Garamond Medium"/>
              <a:cs typeface="EB Garamond Medium"/>
              <a:sym typeface="EB Garamond Medium"/>
            </a:endParaRPr>
          </a:p>
          <a:p>
            <a:pPr marL="0" lvl="0" indent="0" algn="ctr" rtl="0">
              <a:spcBef>
                <a:spcPts val="0"/>
              </a:spcBef>
              <a:spcAft>
                <a:spcPts val="0"/>
              </a:spcAft>
              <a:buNone/>
            </a:pPr>
            <a:r>
              <a:rPr lang="en" sz="1100">
                <a:solidFill>
                  <a:schemeClr val="lt1"/>
                </a:solidFill>
                <a:latin typeface="EB Garamond Medium"/>
                <a:ea typeface="EB Garamond Medium"/>
                <a:cs typeface="EB Garamond Medium"/>
                <a:sym typeface="EB Garamond Medium"/>
              </a:rPr>
              <a:t>ethnicity</a:t>
            </a:r>
            <a:endParaRPr sz="1100">
              <a:solidFill>
                <a:schemeClr val="lt1"/>
              </a:solidFill>
              <a:latin typeface="EB Garamond Medium"/>
              <a:ea typeface="EB Garamond Medium"/>
              <a:cs typeface="EB Garamond Medium"/>
              <a:sym typeface="EB Garamond Medium"/>
            </a:endParaRPr>
          </a:p>
        </p:txBody>
      </p:sp>
      <p:sp>
        <p:nvSpPr>
          <p:cNvPr id="435" name="Google Shape;435;p41"/>
          <p:cNvSpPr txBox="1"/>
          <p:nvPr/>
        </p:nvSpPr>
        <p:spPr>
          <a:xfrm>
            <a:off x="7592063" y="1767600"/>
            <a:ext cx="982500" cy="3936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700" b="1">
                <a:solidFill>
                  <a:schemeClr val="lt1"/>
                </a:solidFill>
                <a:latin typeface="Montserrat"/>
                <a:ea typeface="Montserrat"/>
                <a:cs typeface="Montserrat"/>
                <a:sym typeface="Montserrat"/>
              </a:rPr>
              <a:t>Hispanic/Latinx</a:t>
            </a:r>
            <a:endParaRPr sz="700" b="1">
              <a:solidFill>
                <a:schemeClr val="lt1"/>
              </a:solidFill>
              <a:latin typeface="Montserrat"/>
              <a:ea typeface="Montserrat"/>
              <a:cs typeface="Montserrat"/>
              <a:sym typeface="Montserrat"/>
            </a:endParaRPr>
          </a:p>
          <a:p>
            <a:pPr marL="0" lvl="0" indent="0" algn="ctr" rtl="0">
              <a:lnSpc>
                <a:spcPct val="80000"/>
              </a:lnSpc>
              <a:spcBef>
                <a:spcPts val="0"/>
              </a:spcBef>
              <a:spcAft>
                <a:spcPts val="0"/>
              </a:spcAft>
              <a:buNone/>
            </a:pPr>
            <a:r>
              <a:rPr lang="en" sz="700" b="1">
                <a:solidFill>
                  <a:schemeClr val="lt1"/>
                </a:solidFill>
                <a:latin typeface="Montserrat"/>
                <a:ea typeface="Montserrat"/>
                <a:cs typeface="Montserrat"/>
                <a:sym typeface="Montserrat"/>
              </a:rPr>
              <a:t>37%</a:t>
            </a:r>
            <a:endParaRPr sz="700" b="1">
              <a:solidFill>
                <a:schemeClr val="lt1"/>
              </a:solidFill>
              <a:latin typeface="Montserrat"/>
              <a:ea typeface="Montserrat"/>
              <a:cs typeface="Montserrat"/>
              <a:sym typeface="Montserrat"/>
            </a:endParaRPr>
          </a:p>
        </p:txBody>
      </p:sp>
      <p:sp>
        <p:nvSpPr>
          <p:cNvPr id="436" name="Google Shape;436;p41"/>
          <p:cNvSpPr txBox="1"/>
          <p:nvPr/>
        </p:nvSpPr>
        <p:spPr>
          <a:xfrm>
            <a:off x="6998950" y="3474625"/>
            <a:ext cx="1149900" cy="3936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700" b="1">
                <a:solidFill>
                  <a:schemeClr val="lt1"/>
                </a:solidFill>
                <a:latin typeface="Montserrat"/>
                <a:ea typeface="Montserrat"/>
                <a:cs typeface="Montserrat"/>
                <a:sym typeface="Montserrat"/>
              </a:rPr>
              <a:t>Black/AA </a:t>
            </a:r>
            <a:br>
              <a:rPr lang="en" sz="700" b="1">
                <a:solidFill>
                  <a:schemeClr val="lt1"/>
                </a:solidFill>
                <a:latin typeface="Montserrat"/>
                <a:ea typeface="Montserrat"/>
                <a:cs typeface="Montserrat"/>
                <a:sym typeface="Montserrat"/>
              </a:rPr>
            </a:br>
            <a:r>
              <a:rPr lang="en" sz="700" b="1">
                <a:solidFill>
                  <a:schemeClr val="lt1"/>
                </a:solidFill>
                <a:latin typeface="Montserrat"/>
                <a:ea typeface="Montserrat"/>
                <a:cs typeface="Montserrat"/>
                <a:sym typeface="Montserrat"/>
              </a:rPr>
              <a:t>20%</a:t>
            </a:r>
            <a:endParaRPr sz="700" b="1">
              <a:solidFill>
                <a:schemeClr val="lt1"/>
              </a:solidFill>
              <a:latin typeface="Montserrat"/>
              <a:ea typeface="Montserrat"/>
              <a:cs typeface="Montserrat"/>
              <a:sym typeface="Montserrat"/>
            </a:endParaRPr>
          </a:p>
        </p:txBody>
      </p:sp>
      <p:sp>
        <p:nvSpPr>
          <p:cNvPr id="437" name="Google Shape;437;p41"/>
          <p:cNvSpPr txBox="1"/>
          <p:nvPr/>
        </p:nvSpPr>
        <p:spPr>
          <a:xfrm>
            <a:off x="6137975" y="1710225"/>
            <a:ext cx="1149900" cy="3936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700" b="1">
                <a:solidFill>
                  <a:schemeClr val="dk2"/>
                </a:solidFill>
                <a:latin typeface="Montserrat"/>
                <a:ea typeface="Montserrat"/>
                <a:cs typeface="Montserrat"/>
                <a:sym typeface="Montserrat"/>
              </a:rPr>
              <a:t>White</a:t>
            </a:r>
            <a:endParaRPr sz="700" b="1">
              <a:solidFill>
                <a:schemeClr val="dk2"/>
              </a:solidFill>
              <a:latin typeface="Montserrat"/>
              <a:ea typeface="Montserrat"/>
              <a:cs typeface="Montserrat"/>
              <a:sym typeface="Montserrat"/>
            </a:endParaRPr>
          </a:p>
          <a:p>
            <a:pPr marL="0" lvl="0" indent="0" algn="ctr" rtl="0">
              <a:lnSpc>
                <a:spcPct val="80000"/>
              </a:lnSpc>
              <a:spcBef>
                <a:spcPts val="0"/>
              </a:spcBef>
              <a:spcAft>
                <a:spcPts val="0"/>
              </a:spcAft>
              <a:buNone/>
            </a:pPr>
            <a:r>
              <a:rPr lang="en" sz="700" b="1">
                <a:solidFill>
                  <a:schemeClr val="dk2"/>
                </a:solidFill>
                <a:latin typeface="Montserrat"/>
                <a:ea typeface="Montserrat"/>
                <a:cs typeface="Montserrat"/>
                <a:sym typeface="Montserrat"/>
              </a:rPr>
              <a:t>22%</a:t>
            </a:r>
            <a:endParaRPr sz="700" b="1">
              <a:solidFill>
                <a:schemeClr val="dk2"/>
              </a:solidFill>
              <a:latin typeface="Montserrat"/>
              <a:ea typeface="Montserrat"/>
              <a:cs typeface="Montserrat"/>
              <a:sym typeface="Montserrat"/>
            </a:endParaRPr>
          </a:p>
        </p:txBody>
      </p:sp>
      <p:sp>
        <p:nvSpPr>
          <p:cNvPr id="438" name="Google Shape;438;p41"/>
          <p:cNvSpPr txBox="1"/>
          <p:nvPr/>
        </p:nvSpPr>
        <p:spPr>
          <a:xfrm>
            <a:off x="5786100" y="2503850"/>
            <a:ext cx="1149900" cy="3936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700" b="1">
                <a:solidFill>
                  <a:schemeClr val="lt1"/>
                </a:solidFill>
                <a:latin typeface="Montserrat"/>
                <a:ea typeface="Montserrat"/>
                <a:cs typeface="Montserrat"/>
                <a:sym typeface="Montserrat"/>
              </a:rPr>
              <a:t>Mixed or</a:t>
            </a:r>
            <a:br>
              <a:rPr lang="en" sz="700" b="1">
                <a:solidFill>
                  <a:schemeClr val="lt1"/>
                </a:solidFill>
                <a:latin typeface="Montserrat"/>
                <a:ea typeface="Montserrat"/>
                <a:cs typeface="Montserrat"/>
                <a:sym typeface="Montserrat"/>
              </a:rPr>
            </a:br>
            <a:r>
              <a:rPr lang="en" sz="700" b="1">
                <a:solidFill>
                  <a:schemeClr val="lt1"/>
                </a:solidFill>
                <a:latin typeface="Montserrat"/>
                <a:ea typeface="Montserrat"/>
                <a:cs typeface="Montserrat"/>
                <a:sym typeface="Montserrat"/>
              </a:rPr>
              <a:t>Other Race</a:t>
            </a:r>
            <a:endParaRPr sz="700" b="1">
              <a:solidFill>
                <a:schemeClr val="lt1"/>
              </a:solidFill>
              <a:latin typeface="Montserrat"/>
              <a:ea typeface="Montserrat"/>
              <a:cs typeface="Montserrat"/>
              <a:sym typeface="Montserrat"/>
            </a:endParaRPr>
          </a:p>
          <a:p>
            <a:pPr marL="0" lvl="0" indent="0" algn="ctr" rtl="0">
              <a:lnSpc>
                <a:spcPct val="80000"/>
              </a:lnSpc>
              <a:spcBef>
                <a:spcPts val="0"/>
              </a:spcBef>
              <a:spcAft>
                <a:spcPts val="0"/>
              </a:spcAft>
              <a:buNone/>
            </a:pPr>
            <a:r>
              <a:rPr lang="en" sz="700" b="1">
                <a:solidFill>
                  <a:schemeClr val="lt1"/>
                </a:solidFill>
                <a:latin typeface="Montserrat"/>
                <a:ea typeface="Montserrat"/>
                <a:cs typeface="Montserrat"/>
                <a:sym typeface="Montserrat"/>
              </a:rPr>
              <a:t>8%</a:t>
            </a:r>
            <a:endParaRPr sz="700" b="1">
              <a:solidFill>
                <a:schemeClr val="lt1"/>
              </a:solidFill>
              <a:latin typeface="Montserrat"/>
              <a:ea typeface="Montserrat"/>
              <a:cs typeface="Montserrat"/>
              <a:sym typeface="Montserrat"/>
            </a:endParaRPr>
          </a:p>
        </p:txBody>
      </p:sp>
      <p:sp>
        <p:nvSpPr>
          <p:cNvPr id="439" name="Google Shape;439;p41"/>
          <p:cNvSpPr txBox="1"/>
          <p:nvPr/>
        </p:nvSpPr>
        <p:spPr>
          <a:xfrm>
            <a:off x="5988200" y="3118475"/>
            <a:ext cx="1149900" cy="3936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700" b="1">
                <a:solidFill>
                  <a:schemeClr val="dk1"/>
                </a:solidFill>
                <a:latin typeface="Montserrat"/>
                <a:ea typeface="Montserrat"/>
                <a:cs typeface="Montserrat"/>
                <a:sym typeface="Montserrat"/>
              </a:rPr>
              <a:t>AAPI</a:t>
            </a:r>
            <a:br>
              <a:rPr lang="en" sz="700" b="1">
                <a:solidFill>
                  <a:schemeClr val="dk1"/>
                </a:solidFill>
                <a:latin typeface="Montserrat"/>
                <a:ea typeface="Montserrat"/>
                <a:cs typeface="Montserrat"/>
                <a:sym typeface="Montserrat"/>
              </a:rPr>
            </a:br>
            <a:r>
              <a:rPr lang="en" sz="700" b="1">
                <a:solidFill>
                  <a:schemeClr val="dk1"/>
                </a:solidFill>
                <a:latin typeface="Montserrat"/>
                <a:ea typeface="Montserrat"/>
                <a:cs typeface="Montserrat"/>
                <a:sym typeface="Montserrat"/>
              </a:rPr>
              <a:t>10%</a:t>
            </a:r>
            <a:endParaRPr sz="700" b="1">
              <a:solidFill>
                <a:schemeClr val="dk1"/>
              </a:solidFill>
              <a:latin typeface="Montserrat"/>
              <a:ea typeface="Montserrat"/>
              <a:cs typeface="Montserrat"/>
              <a:sym typeface="Montserrat"/>
            </a:endParaRPr>
          </a:p>
        </p:txBody>
      </p:sp>
      <p:sp>
        <p:nvSpPr>
          <p:cNvPr id="440" name="Google Shape;440;p41"/>
          <p:cNvSpPr txBox="1"/>
          <p:nvPr/>
        </p:nvSpPr>
        <p:spPr>
          <a:xfrm>
            <a:off x="6753200" y="4231575"/>
            <a:ext cx="1946100" cy="3936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700" b="1">
                <a:solidFill>
                  <a:schemeClr val="lt1"/>
                </a:solidFill>
                <a:latin typeface="Montserrat"/>
                <a:ea typeface="Montserrat"/>
                <a:cs typeface="Montserrat"/>
                <a:sym typeface="Montserrat"/>
              </a:rPr>
              <a:t>American Indian/Alaskan Native</a:t>
            </a:r>
            <a:endParaRPr sz="700" b="1">
              <a:solidFill>
                <a:schemeClr val="lt1"/>
              </a:solidFill>
              <a:latin typeface="Montserrat"/>
              <a:ea typeface="Montserrat"/>
              <a:cs typeface="Montserrat"/>
              <a:sym typeface="Montserrat"/>
            </a:endParaRPr>
          </a:p>
          <a:p>
            <a:pPr marL="0" lvl="0" indent="0" algn="l" rtl="0">
              <a:lnSpc>
                <a:spcPct val="80000"/>
              </a:lnSpc>
              <a:spcBef>
                <a:spcPts val="0"/>
              </a:spcBef>
              <a:spcAft>
                <a:spcPts val="0"/>
              </a:spcAft>
              <a:buNone/>
            </a:pPr>
            <a:r>
              <a:rPr lang="en" sz="700" b="1">
                <a:solidFill>
                  <a:schemeClr val="lt1"/>
                </a:solidFill>
                <a:latin typeface="Montserrat"/>
                <a:ea typeface="Montserrat"/>
                <a:cs typeface="Montserrat"/>
                <a:sym typeface="Montserrat"/>
              </a:rPr>
              <a:t>3%</a:t>
            </a:r>
            <a:endParaRPr sz="700" b="1">
              <a:solidFill>
                <a:schemeClr val="lt1"/>
              </a:solidFill>
              <a:latin typeface="Montserrat"/>
              <a:ea typeface="Montserrat"/>
              <a:cs typeface="Montserrat"/>
              <a:sym typeface="Montserrat"/>
            </a:endParaRPr>
          </a:p>
        </p:txBody>
      </p:sp>
      <p:cxnSp>
        <p:nvCxnSpPr>
          <p:cNvPr id="441" name="Google Shape;441;p41"/>
          <p:cNvCxnSpPr/>
          <p:nvPr/>
        </p:nvCxnSpPr>
        <p:spPr>
          <a:xfrm>
            <a:off x="6753200" y="3733100"/>
            <a:ext cx="0" cy="613800"/>
          </a:xfrm>
          <a:prstGeom prst="straightConnector1">
            <a:avLst/>
          </a:prstGeom>
          <a:noFill/>
          <a:ln w="9525" cap="flat" cmpd="sng">
            <a:solidFill>
              <a:schemeClr val="lt1"/>
            </a:solidFill>
            <a:prstDash val="solid"/>
            <a:round/>
            <a:headEnd type="none" w="med" len="med"/>
            <a:tailEnd type="none" w="med" len="med"/>
          </a:ln>
        </p:spPr>
      </p:cxnSp>
      <p:pic>
        <p:nvPicPr>
          <p:cNvPr id="442" name="Google Shape;442;p41"/>
          <p:cNvPicPr preferRelativeResize="0"/>
          <p:nvPr/>
        </p:nvPicPr>
        <p:blipFill>
          <a:blip r:embed="rId4">
            <a:alphaModFix/>
          </a:blip>
          <a:stretch>
            <a:fillRect/>
          </a:stretch>
        </p:blipFill>
        <p:spPr>
          <a:xfrm>
            <a:off x="3224753" y="1282423"/>
            <a:ext cx="2932199" cy="327757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2"/>
          <p:cNvSpPr txBox="1">
            <a:spLocks noGrp="1"/>
          </p:cNvSpPr>
          <p:nvPr>
            <p:ph type="title"/>
          </p:nvPr>
        </p:nvSpPr>
        <p:spPr>
          <a:xfrm>
            <a:off x="269700" y="958325"/>
            <a:ext cx="6633000" cy="30666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Campaign resources for youth, CBOs,</a:t>
            </a:r>
            <a:endParaRPr/>
          </a:p>
          <a:p>
            <a:pPr marL="0" lvl="0" indent="0" algn="l" rtl="0">
              <a:spcBef>
                <a:spcPts val="0"/>
              </a:spcBef>
              <a:spcAft>
                <a:spcPts val="0"/>
              </a:spcAft>
              <a:buNone/>
            </a:pPr>
            <a:r>
              <a:rPr lang="en"/>
              <a:t>and more</a:t>
            </a:r>
            <a:endParaRPr/>
          </a:p>
        </p:txBody>
      </p:sp>
      <p:sp>
        <p:nvSpPr>
          <p:cNvPr id="448" name="Google Shape;448;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
        <p:nvSpPr>
          <p:cNvPr id="454" name="Google Shape;454;p43"/>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pic>
        <p:nvPicPr>
          <p:cNvPr id="455" name="Google Shape;455;p43"/>
          <p:cNvPicPr preferRelativeResize="0"/>
          <p:nvPr/>
        </p:nvPicPr>
        <p:blipFill rotWithShape="1">
          <a:blip r:embed="rId3">
            <a:alphaModFix/>
          </a:blip>
          <a:srcRect l="1189" r="2070"/>
          <a:stretch/>
        </p:blipFill>
        <p:spPr>
          <a:xfrm>
            <a:off x="4237350" y="275925"/>
            <a:ext cx="3545100" cy="2610826"/>
          </a:xfrm>
          <a:prstGeom prst="rect">
            <a:avLst/>
          </a:prstGeom>
          <a:noFill/>
          <a:ln>
            <a:noFill/>
          </a:ln>
          <a:effectLst>
            <a:outerShdw blurRad="57150" dist="19050" dir="5400000" algn="bl" rotWithShape="0">
              <a:srgbClr val="000000">
                <a:alpha val="50000"/>
              </a:srgbClr>
            </a:outerShdw>
          </a:effectLst>
        </p:spPr>
      </p:pic>
      <p:sp>
        <p:nvSpPr>
          <p:cNvPr id="456" name="Google Shape;456;p43"/>
          <p:cNvSpPr txBox="1"/>
          <p:nvPr/>
        </p:nvSpPr>
        <p:spPr>
          <a:xfrm>
            <a:off x="3516275" y="4559300"/>
            <a:ext cx="5144100" cy="379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u="sng">
                <a:solidFill>
                  <a:schemeClr val="accent3"/>
                </a:solidFill>
                <a:latin typeface="EB Garamond Medium"/>
                <a:ea typeface="EB Garamond Medium"/>
                <a:cs typeface="EB Garamond Medium"/>
                <a:sym typeface="EB Garamond Medium"/>
                <a:hlinkClick r:id="rId4">
                  <a:extLst>
                    <a:ext uri="{A12FA001-AC4F-418D-AE19-62706E023703}">
                      <ahyp:hlinkClr xmlns:ahyp="http://schemas.microsoft.com/office/drawing/2018/hyperlinkcolor" val="tx"/>
                    </a:ext>
                  </a:extLst>
                </a:hlinkClick>
              </a:rPr>
              <a:t>https://livebeyondca.org/campaign-resources/</a:t>
            </a:r>
            <a:endParaRPr sz="1000">
              <a:solidFill>
                <a:schemeClr val="dk1"/>
              </a:solidFill>
              <a:latin typeface="EB Garamond Medium"/>
              <a:ea typeface="EB Garamond Medium"/>
              <a:cs typeface="EB Garamond Medium"/>
              <a:sym typeface="EB Garamond Medium"/>
            </a:endParaRPr>
          </a:p>
          <a:p>
            <a:pPr marL="0" lvl="0" indent="0" algn="r" rtl="0">
              <a:spcBef>
                <a:spcPts val="0"/>
              </a:spcBef>
              <a:spcAft>
                <a:spcPts val="0"/>
              </a:spcAft>
              <a:buNone/>
            </a:pPr>
            <a:r>
              <a:rPr lang="en" sz="1000">
                <a:solidFill>
                  <a:schemeClr val="dk1"/>
                </a:solidFill>
                <a:latin typeface="EB Garamond Medium"/>
                <a:ea typeface="EB Garamond Medium"/>
                <a:cs typeface="EB Garamond Medium"/>
                <a:sym typeface="EB Garamond Medium"/>
              </a:rPr>
              <a:t>Various resources available in English, Spanish, Arabic, Tagalog, Vietnamese, Simplified Chinese</a:t>
            </a:r>
            <a:endParaRPr sz="1000">
              <a:solidFill>
                <a:schemeClr val="dk1"/>
              </a:solidFill>
              <a:latin typeface="EB Garamond Medium"/>
              <a:ea typeface="EB Garamond Medium"/>
              <a:cs typeface="EB Garamond Medium"/>
              <a:sym typeface="EB Garamond Medium"/>
            </a:endParaRPr>
          </a:p>
        </p:txBody>
      </p:sp>
      <p:pic>
        <p:nvPicPr>
          <p:cNvPr id="457" name="Google Shape;457;p43"/>
          <p:cNvPicPr preferRelativeResize="0"/>
          <p:nvPr/>
        </p:nvPicPr>
        <p:blipFill rotWithShape="1">
          <a:blip r:embed="rId5">
            <a:alphaModFix/>
          </a:blip>
          <a:srcRect r="4906"/>
          <a:stretch/>
        </p:blipFill>
        <p:spPr>
          <a:xfrm>
            <a:off x="6293875" y="1393026"/>
            <a:ext cx="2917399" cy="1996249"/>
          </a:xfrm>
          <a:prstGeom prst="rect">
            <a:avLst/>
          </a:prstGeom>
          <a:noFill/>
          <a:ln>
            <a:noFill/>
          </a:ln>
          <a:effectLst>
            <a:outerShdw blurRad="57150" dist="19050" dir="5400000" algn="bl" rotWithShape="0">
              <a:srgbClr val="000000">
                <a:alpha val="50000"/>
              </a:srgbClr>
            </a:outerShdw>
          </a:effectLst>
        </p:spPr>
      </p:pic>
      <p:sp>
        <p:nvSpPr>
          <p:cNvPr id="458" name="Google Shape;458;p43"/>
          <p:cNvSpPr txBox="1"/>
          <p:nvPr/>
        </p:nvSpPr>
        <p:spPr>
          <a:xfrm>
            <a:off x="6352225" y="3556675"/>
            <a:ext cx="1989900" cy="2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EB Garamond Medium"/>
                <a:ea typeface="EB Garamond Medium"/>
                <a:cs typeface="EB Garamond Medium"/>
                <a:sym typeface="EB Garamond Medium"/>
              </a:rPr>
              <a:t>Bookmark with reading list</a:t>
            </a:r>
            <a:endParaRPr sz="1200">
              <a:solidFill>
                <a:schemeClr val="dk1"/>
              </a:solidFill>
              <a:latin typeface="EB Garamond Medium"/>
              <a:ea typeface="EB Garamond Medium"/>
              <a:cs typeface="EB Garamond Medium"/>
              <a:sym typeface="EB Garamond Medium"/>
            </a:endParaRPr>
          </a:p>
        </p:txBody>
      </p:sp>
      <p:sp>
        <p:nvSpPr>
          <p:cNvPr id="459" name="Google Shape;459;p43"/>
          <p:cNvSpPr txBox="1"/>
          <p:nvPr/>
        </p:nvSpPr>
        <p:spPr>
          <a:xfrm>
            <a:off x="1715463" y="305475"/>
            <a:ext cx="1582500" cy="2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EB Garamond Medium"/>
                <a:ea typeface="EB Garamond Medium"/>
                <a:cs typeface="EB Garamond Medium"/>
                <a:sym typeface="EB Garamond Medium"/>
              </a:rPr>
              <a:t>Healing journal</a:t>
            </a:r>
            <a:endParaRPr sz="1200">
              <a:solidFill>
                <a:schemeClr val="dk1"/>
              </a:solidFill>
              <a:latin typeface="EB Garamond Medium"/>
              <a:ea typeface="EB Garamond Medium"/>
              <a:cs typeface="EB Garamond Medium"/>
              <a:sym typeface="EB Garamond Medium"/>
            </a:endParaRPr>
          </a:p>
        </p:txBody>
      </p:sp>
      <p:sp>
        <p:nvSpPr>
          <p:cNvPr id="460" name="Google Shape;460;p43"/>
          <p:cNvSpPr txBox="1"/>
          <p:nvPr/>
        </p:nvSpPr>
        <p:spPr>
          <a:xfrm>
            <a:off x="8014700" y="697325"/>
            <a:ext cx="1582500" cy="2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EB Garamond Medium"/>
                <a:ea typeface="EB Garamond Medium"/>
                <a:cs typeface="EB Garamond Medium"/>
                <a:sym typeface="EB Garamond Medium"/>
              </a:rPr>
              <a:t>Palm card</a:t>
            </a:r>
            <a:endParaRPr sz="1200">
              <a:solidFill>
                <a:schemeClr val="dk1"/>
              </a:solidFill>
              <a:latin typeface="EB Garamond Medium"/>
              <a:ea typeface="EB Garamond Medium"/>
              <a:cs typeface="EB Garamond Medium"/>
              <a:sym typeface="EB Garamond Medium"/>
            </a:endParaRPr>
          </a:p>
        </p:txBody>
      </p:sp>
      <p:grpSp>
        <p:nvGrpSpPr>
          <p:cNvPr id="461" name="Google Shape;461;p43"/>
          <p:cNvGrpSpPr/>
          <p:nvPr/>
        </p:nvGrpSpPr>
        <p:grpSpPr>
          <a:xfrm>
            <a:off x="131550" y="184300"/>
            <a:ext cx="3598426" cy="2743252"/>
            <a:chOff x="131550" y="184300"/>
            <a:chExt cx="3598426" cy="2743252"/>
          </a:xfrm>
        </p:grpSpPr>
        <p:pic>
          <p:nvPicPr>
            <p:cNvPr id="462" name="Google Shape;462;p43"/>
            <p:cNvPicPr preferRelativeResize="0"/>
            <p:nvPr/>
          </p:nvPicPr>
          <p:blipFill rotWithShape="1">
            <a:blip r:embed="rId6">
              <a:alphaModFix/>
            </a:blip>
            <a:srcRect l="5731" t="19518" r="36843" b="18715"/>
            <a:stretch/>
          </p:blipFill>
          <p:spPr>
            <a:xfrm>
              <a:off x="910863" y="653350"/>
              <a:ext cx="2819113" cy="2274202"/>
            </a:xfrm>
            <a:prstGeom prst="rect">
              <a:avLst/>
            </a:prstGeom>
            <a:noFill/>
            <a:ln>
              <a:noFill/>
            </a:ln>
          </p:spPr>
        </p:pic>
        <p:pic>
          <p:nvPicPr>
            <p:cNvPr id="463" name="Google Shape;463;p43"/>
            <p:cNvPicPr preferRelativeResize="0"/>
            <p:nvPr/>
          </p:nvPicPr>
          <p:blipFill rotWithShape="1">
            <a:blip r:embed="rId6">
              <a:alphaModFix/>
            </a:blip>
            <a:srcRect l="63152" t="19924" r="5865" b="18312"/>
            <a:stretch/>
          </p:blipFill>
          <p:spPr>
            <a:xfrm>
              <a:off x="131550" y="184300"/>
              <a:ext cx="1521050" cy="2274202"/>
            </a:xfrm>
            <a:prstGeom prst="rect">
              <a:avLst/>
            </a:prstGeom>
            <a:noFill/>
            <a:ln>
              <a:noFill/>
            </a:ln>
          </p:spPr>
        </p:pic>
      </p:grpSp>
      <p:pic>
        <p:nvPicPr>
          <p:cNvPr id="464" name="Google Shape;464;p43"/>
          <p:cNvPicPr preferRelativeResize="0"/>
          <p:nvPr/>
        </p:nvPicPr>
        <p:blipFill>
          <a:blip r:embed="rId7">
            <a:alphaModFix/>
          </a:blip>
          <a:stretch>
            <a:fillRect/>
          </a:stretch>
        </p:blipFill>
        <p:spPr>
          <a:xfrm>
            <a:off x="3663427" y="3314601"/>
            <a:ext cx="2544899" cy="848299"/>
          </a:xfrm>
          <a:prstGeom prst="rect">
            <a:avLst/>
          </a:prstGeom>
          <a:noFill/>
          <a:ln>
            <a:noFill/>
          </a:ln>
          <a:effectLst>
            <a:outerShdw blurRad="57150" dist="19050" dir="5400000" algn="bl" rotWithShape="0">
              <a:srgbClr val="000000">
                <a:alpha val="50000"/>
              </a:srgbClr>
            </a:outerShdw>
          </a:effectLst>
        </p:spPr>
      </p:pic>
      <p:pic>
        <p:nvPicPr>
          <p:cNvPr id="465" name="Google Shape;465;p43"/>
          <p:cNvPicPr preferRelativeResize="0"/>
          <p:nvPr/>
        </p:nvPicPr>
        <p:blipFill>
          <a:blip r:embed="rId8">
            <a:alphaModFix/>
          </a:blip>
          <a:stretch>
            <a:fillRect/>
          </a:stretch>
        </p:blipFill>
        <p:spPr>
          <a:xfrm>
            <a:off x="922925" y="3314600"/>
            <a:ext cx="2544899" cy="8482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
        <p:nvSpPr>
          <p:cNvPr id="471" name="Google Shape;471;p44"/>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
        <p:nvSpPr>
          <p:cNvPr id="472" name="Google Shape;472;p44"/>
          <p:cNvSpPr txBox="1"/>
          <p:nvPr/>
        </p:nvSpPr>
        <p:spPr>
          <a:xfrm>
            <a:off x="3103252" y="853800"/>
            <a:ext cx="1809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EB Garamond Medium"/>
                <a:ea typeface="EB Garamond Medium"/>
                <a:cs typeface="EB Garamond Medium"/>
                <a:sym typeface="EB Garamond Medium"/>
              </a:rPr>
              <a:t>Stickers</a:t>
            </a:r>
            <a:endParaRPr sz="1200">
              <a:solidFill>
                <a:schemeClr val="dk1"/>
              </a:solidFill>
              <a:latin typeface="EB Garamond Medium"/>
              <a:ea typeface="EB Garamond Medium"/>
              <a:cs typeface="EB Garamond Medium"/>
              <a:sym typeface="EB Garamond Medium"/>
            </a:endParaRPr>
          </a:p>
        </p:txBody>
      </p:sp>
      <p:sp>
        <p:nvSpPr>
          <p:cNvPr id="473" name="Google Shape;473;p44"/>
          <p:cNvSpPr txBox="1"/>
          <p:nvPr/>
        </p:nvSpPr>
        <p:spPr>
          <a:xfrm>
            <a:off x="335050" y="3841550"/>
            <a:ext cx="2619000" cy="32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EB Garamond Medium"/>
                <a:ea typeface="EB Garamond Medium"/>
                <a:cs typeface="EB Garamond Medium"/>
                <a:sym typeface="EB Garamond Medium"/>
              </a:rPr>
              <a:t>Stress Buster accordion pocket card</a:t>
            </a:r>
            <a:endParaRPr sz="1200">
              <a:solidFill>
                <a:schemeClr val="dk1"/>
              </a:solidFill>
              <a:latin typeface="EB Garamond Medium"/>
              <a:ea typeface="EB Garamond Medium"/>
              <a:cs typeface="EB Garamond Medium"/>
              <a:sym typeface="EB Garamond Medium"/>
            </a:endParaRPr>
          </a:p>
        </p:txBody>
      </p:sp>
      <p:pic>
        <p:nvPicPr>
          <p:cNvPr id="474" name="Google Shape;474;p44"/>
          <p:cNvPicPr preferRelativeResize="0"/>
          <p:nvPr/>
        </p:nvPicPr>
        <p:blipFill>
          <a:blip r:embed="rId3">
            <a:alphaModFix/>
          </a:blip>
          <a:stretch>
            <a:fillRect/>
          </a:stretch>
        </p:blipFill>
        <p:spPr>
          <a:xfrm>
            <a:off x="2660750" y="3435775"/>
            <a:ext cx="5157898" cy="1173624"/>
          </a:xfrm>
          <a:prstGeom prst="rect">
            <a:avLst/>
          </a:prstGeom>
          <a:noFill/>
          <a:ln>
            <a:noFill/>
          </a:ln>
          <a:effectLst>
            <a:outerShdw blurRad="57150" dist="19050" dir="5400000" algn="bl" rotWithShape="0">
              <a:srgbClr val="000000">
                <a:alpha val="30000"/>
              </a:srgbClr>
            </a:outerShdw>
          </a:effectLst>
        </p:spPr>
      </p:pic>
      <p:pic>
        <p:nvPicPr>
          <p:cNvPr id="475" name="Google Shape;475;p44"/>
          <p:cNvPicPr preferRelativeResize="0"/>
          <p:nvPr/>
        </p:nvPicPr>
        <p:blipFill>
          <a:blip r:embed="rId4">
            <a:alphaModFix/>
          </a:blip>
          <a:stretch>
            <a:fillRect/>
          </a:stretch>
        </p:blipFill>
        <p:spPr>
          <a:xfrm>
            <a:off x="335048" y="2555503"/>
            <a:ext cx="5457224" cy="1241721"/>
          </a:xfrm>
          <a:prstGeom prst="rect">
            <a:avLst/>
          </a:prstGeom>
          <a:noFill/>
          <a:ln>
            <a:noFill/>
          </a:ln>
          <a:effectLst>
            <a:outerShdw blurRad="57150" dist="19050" dir="5400000" algn="bl" rotWithShape="0">
              <a:srgbClr val="000000">
                <a:alpha val="30000"/>
              </a:srgbClr>
            </a:outerShdw>
          </a:effectLst>
        </p:spPr>
      </p:pic>
      <p:pic>
        <p:nvPicPr>
          <p:cNvPr id="476" name="Google Shape;476;p44"/>
          <p:cNvPicPr preferRelativeResize="0"/>
          <p:nvPr/>
        </p:nvPicPr>
        <p:blipFill>
          <a:blip r:embed="rId5">
            <a:alphaModFix/>
          </a:blip>
          <a:stretch>
            <a:fillRect/>
          </a:stretch>
        </p:blipFill>
        <p:spPr>
          <a:xfrm>
            <a:off x="5792276" y="0"/>
            <a:ext cx="3561999" cy="3561999"/>
          </a:xfrm>
          <a:prstGeom prst="rect">
            <a:avLst/>
          </a:prstGeom>
          <a:noFill/>
          <a:ln>
            <a:noFill/>
          </a:ln>
        </p:spPr>
      </p:pic>
      <p:sp>
        <p:nvSpPr>
          <p:cNvPr id="477" name="Google Shape;477;p44"/>
          <p:cNvSpPr txBox="1"/>
          <p:nvPr/>
        </p:nvSpPr>
        <p:spPr>
          <a:xfrm>
            <a:off x="5591475" y="1494550"/>
            <a:ext cx="977400" cy="2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EB Garamond Medium"/>
                <a:ea typeface="EB Garamond Medium"/>
                <a:cs typeface="EB Garamond Medium"/>
                <a:sym typeface="EB Garamond Medium"/>
              </a:rPr>
              <a:t>Fact sheet</a:t>
            </a:r>
            <a:endParaRPr sz="1200">
              <a:solidFill>
                <a:schemeClr val="dk1"/>
              </a:solidFill>
              <a:latin typeface="EB Garamond Medium"/>
              <a:ea typeface="EB Garamond Medium"/>
              <a:cs typeface="EB Garamond Medium"/>
              <a:sym typeface="EB Garamond Medium"/>
            </a:endParaRPr>
          </a:p>
        </p:txBody>
      </p:sp>
      <p:sp>
        <p:nvSpPr>
          <p:cNvPr id="478" name="Google Shape;478;p44"/>
          <p:cNvSpPr txBox="1"/>
          <p:nvPr/>
        </p:nvSpPr>
        <p:spPr>
          <a:xfrm>
            <a:off x="3502600" y="4559300"/>
            <a:ext cx="5157900" cy="379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u="sng">
                <a:solidFill>
                  <a:schemeClr val="accent3"/>
                </a:solidFill>
                <a:latin typeface="EB Garamond Medium"/>
                <a:ea typeface="EB Garamond Medium"/>
                <a:cs typeface="EB Garamond Medium"/>
                <a:sym typeface="EB Garamond Medium"/>
                <a:hlinkClick r:id="rId6">
                  <a:extLst>
                    <a:ext uri="{A12FA001-AC4F-418D-AE19-62706E023703}">
                      <ahyp:hlinkClr xmlns:ahyp="http://schemas.microsoft.com/office/drawing/2018/hyperlinkcolor" val="tx"/>
                    </a:ext>
                  </a:extLst>
                </a:hlinkClick>
              </a:rPr>
              <a:t>https://livebeyondca.org/campaign-resources/</a:t>
            </a:r>
            <a:endParaRPr sz="1000">
              <a:solidFill>
                <a:schemeClr val="dk1"/>
              </a:solidFill>
              <a:latin typeface="EB Garamond Medium"/>
              <a:ea typeface="EB Garamond Medium"/>
              <a:cs typeface="EB Garamond Medium"/>
              <a:sym typeface="EB Garamond Medium"/>
            </a:endParaRPr>
          </a:p>
          <a:p>
            <a:pPr marL="0" lvl="0" indent="0" algn="r" rtl="0">
              <a:spcBef>
                <a:spcPts val="0"/>
              </a:spcBef>
              <a:spcAft>
                <a:spcPts val="0"/>
              </a:spcAft>
              <a:buNone/>
            </a:pPr>
            <a:r>
              <a:rPr lang="en" sz="1000">
                <a:solidFill>
                  <a:schemeClr val="dk1"/>
                </a:solidFill>
                <a:latin typeface="EB Garamond Medium"/>
                <a:ea typeface="EB Garamond Medium"/>
                <a:cs typeface="EB Garamond Medium"/>
                <a:sym typeface="EB Garamond Medium"/>
              </a:rPr>
              <a:t>Various resources available in English, Spanish, Arabic, Tagalog, Vietnamese, Simplified Chinese</a:t>
            </a:r>
            <a:endParaRPr sz="1000">
              <a:solidFill>
                <a:schemeClr val="dk1"/>
              </a:solidFill>
              <a:latin typeface="EB Garamond Medium"/>
              <a:ea typeface="EB Garamond Medium"/>
              <a:cs typeface="EB Garamond Medium"/>
              <a:sym typeface="EB Garamond Medium"/>
            </a:endParaRPr>
          </a:p>
          <a:p>
            <a:pPr marL="0" lvl="0" indent="0" algn="r" rtl="0">
              <a:spcBef>
                <a:spcPts val="0"/>
              </a:spcBef>
              <a:spcAft>
                <a:spcPts val="0"/>
              </a:spcAft>
              <a:buNone/>
            </a:pPr>
            <a:endParaRPr sz="1000">
              <a:solidFill>
                <a:schemeClr val="dk1"/>
              </a:solidFill>
              <a:latin typeface="EB Garamond Medium"/>
              <a:ea typeface="EB Garamond Medium"/>
              <a:cs typeface="EB Garamond Medium"/>
              <a:sym typeface="EB Garamond Medium"/>
            </a:endParaRPr>
          </a:p>
        </p:txBody>
      </p:sp>
      <p:pic>
        <p:nvPicPr>
          <p:cNvPr id="479" name="Google Shape;479;p44"/>
          <p:cNvPicPr preferRelativeResize="0"/>
          <p:nvPr/>
        </p:nvPicPr>
        <p:blipFill rotWithShape="1">
          <a:blip r:embed="rId7">
            <a:alphaModFix/>
          </a:blip>
          <a:srcRect l="30487" t="14861" r="30487" b="8650"/>
          <a:stretch/>
        </p:blipFill>
        <p:spPr>
          <a:xfrm>
            <a:off x="3780750" y="140276"/>
            <a:ext cx="1582500" cy="2326299"/>
          </a:xfrm>
          <a:prstGeom prst="rect">
            <a:avLst/>
          </a:prstGeom>
          <a:noFill/>
          <a:ln>
            <a:noFill/>
          </a:ln>
          <a:effectLst>
            <a:outerShdw blurRad="28575" dist="38100" algn="bl" rotWithShape="0">
              <a:srgbClr val="000000">
                <a:alpha val="15000"/>
              </a:srgbClr>
            </a:outerShdw>
          </a:effectLst>
        </p:spPr>
      </p:pic>
      <p:sp>
        <p:nvSpPr>
          <p:cNvPr id="480" name="Google Shape;480;p44"/>
          <p:cNvSpPr txBox="1"/>
          <p:nvPr/>
        </p:nvSpPr>
        <p:spPr>
          <a:xfrm>
            <a:off x="84975" y="2004575"/>
            <a:ext cx="1283700" cy="2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EB Garamond Medium"/>
                <a:ea typeface="EB Garamond Medium"/>
                <a:cs typeface="EB Garamond Medium"/>
                <a:sym typeface="EB Garamond Medium"/>
              </a:rPr>
              <a:t>Campaign Activation Ideas</a:t>
            </a:r>
            <a:endParaRPr sz="1200">
              <a:solidFill>
                <a:schemeClr val="dk1"/>
              </a:solidFill>
              <a:latin typeface="EB Garamond Medium"/>
              <a:ea typeface="EB Garamond Medium"/>
              <a:cs typeface="EB Garamond Medium"/>
              <a:sym typeface="EB Garamond Medium"/>
            </a:endParaRPr>
          </a:p>
        </p:txBody>
      </p:sp>
      <p:pic>
        <p:nvPicPr>
          <p:cNvPr id="481" name="Google Shape;481;p44"/>
          <p:cNvPicPr preferRelativeResize="0"/>
          <p:nvPr/>
        </p:nvPicPr>
        <p:blipFill>
          <a:blip r:embed="rId8">
            <a:alphaModFix/>
          </a:blip>
          <a:stretch>
            <a:fillRect/>
          </a:stretch>
        </p:blipFill>
        <p:spPr>
          <a:xfrm>
            <a:off x="1041724" y="30575"/>
            <a:ext cx="1729392" cy="22068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5"/>
          <p:cNvSpPr txBox="1">
            <a:spLocks noGrp="1"/>
          </p:cNvSpPr>
          <p:nvPr>
            <p:ph type="title"/>
          </p:nvPr>
        </p:nvSpPr>
        <p:spPr>
          <a:xfrm>
            <a:off x="395850" y="565925"/>
            <a:ext cx="5566500" cy="993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Follow our campaign socials!</a:t>
            </a:r>
            <a:endParaRPr/>
          </a:p>
        </p:txBody>
      </p:sp>
      <p:sp>
        <p:nvSpPr>
          <p:cNvPr id="487" name="Google Shape;487;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b="1">
                <a:latin typeface="EB Garamond"/>
                <a:ea typeface="EB Garamond"/>
                <a:cs typeface="EB Garamond"/>
                <a:sym typeface="EB Garamond"/>
              </a:rPr>
              <a:t>27</a:t>
            </a:fld>
            <a:endParaRPr b="1">
              <a:latin typeface="EB Garamond"/>
              <a:ea typeface="EB Garamond"/>
              <a:cs typeface="EB Garamond"/>
              <a:sym typeface="EB Garamond"/>
            </a:endParaRPr>
          </a:p>
        </p:txBody>
      </p:sp>
      <p:sp>
        <p:nvSpPr>
          <p:cNvPr id="488" name="Google Shape;488;p45"/>
          <p:cNvSpPr txBox="1"/>
          <p:nvPr/>
        </p:nvSpPr>
        <p:spPr>
          <a:xfrm>
            <a:off x="936108" y="2608200"/>
            <a:ext cx="3325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Montserrat Medium"/>
                <a:ea typeface="Montserrat Medium"/>
                <a:cs typeface="Montserrat Medium"/>
                <a:sym typeface="Montserrat Medium"/>
              </a:rPr>
              <a:t>LiveBeyondCampaign</a:t>
            </a:r>
            <a:endParaRPr sz="1800">
              <a:solidFill>
                <a:schemeClr val="lt1"/>
              </a:solidFill>
              <a:latin typeface="Montserrat Medium"/>
              <a:ea typeface="Montserrat Medium"/>
              <a:cs typeface="Montserrat Medium"/>
              <a:sym typeface="Montserrat Medium"/>
            </a:endParaRPr>
          </a:p>
        </p:txBody>
      </p:sp>
      <p:pic>
        <p:nvPicPr>
          <p:cNvPr id="489" name="Google Shape;489;p45"/>
          <p:cNvPicPr preferRelativeResize="0"/>
          <p:nvPr/>
        </p:nvPicPr>
        <p:blipFill>
          <a:blip r:embed="rId3">
            <a:alphaModFix/>
          </a:blip>
          <a:stretch>
            <a:fillRect/>
          </a:stretch>
        </p:blipFill>
        <p:spPr>
          <a:xfrm>
            <a:off x="395850" y="1885045"/>
            <a:ext cx="410734" cy="409567"/>
          </a:xfrm>
          <a:prstGeom prst="rect">
            <a:avLst/>
          </a:prstGeom>
          <a:noFill/>
          <a:ln>
            <a:noFill/>
          </a:ln>
        </p:spPr>
      </p:pic>
      <p:pic>
        <p:nvPicPr>
          <p:cNvPr id="490" name="Google Shape;490;p45"/>
          <p:cNvPicPr preferRelativeResize="0"/>
          <p:nvPr/>
        </p:nvPicPr>
        <p:blipFill>
          <a:blip r:embed="rId4">
            <a:alphaModFix/>
          </a:blip>
          <a:stretch>
            <a:fillRect/>
          </a:stretch>
        </p:blipFill>
        <p:spPr>
          <a:xfrm>
            <a:off x="396421" y="2611507"/>
            <a:ext cx="409574" cy="408407"/>
          </a:xfrm>
          <a:prstGeom prst="rect">
            <a:avLst/>
          </a:prstGeom>
          <a:noFill/>
          <a:ln>
            <a:noFill/>
          </a:ln>
        </p:spPr>
      </p:pic>
      <p:pic>
        <p:nvPicPr>
          <p:cNvPr id="491" name="Google Shape;491;p45"/>
          <p:cNvPicPr preferRelativeResize="0"/>
          <p:nvPr/>
        </p:nvPicPr>
        <p:blipFill>
          <a:blip r:embed="rId5">
            <a:alphaModFix/>
          </a:blip>
          <a:stretch>
            <a:fillRect/>
          </a:stretch>
        </p:blipFill>
        <p:spPr>
          <a:xfrm>
            <a:off x="395845" y="3342113"/>
            <a:ext cx="410734" cy="409567"/>
          </a:xfrm>
          <a:prstGeom prst="rect">
            <a:avLst/>
          </a:prstGeom>
          <a:noFill/>
          <a:ln>
            <a:noFill/>
          </a:ln>
        </p:spPr>
      </p:pic>
      <p:sp>
        <p:nvSpPr>
          <p:cNvPr id="492" name="Google Shape;492;p45"/>
          <p:cNvSpPr txBox="1"/>
          <p:nvPr/>
        </p:nvSpPr>
        <p:spPr>
          <a:xfrm>
            <a:off x="936108" y="1885050"/>
            <a:ext cx="2139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Montserrat Medium"/>
                <a:ea typeface="Montserrat Medium"/>
                <a:cs typeface="Montserrat Medium"/>
                <a:sym typeface="Montserrat Medium"/>
              </a:rPr>
              <a:t>@livebeyondca</a:t>
            </a:r>
            <a:endParaRPr sz="1800">
              <a:solidFill>
                <a:schemeClr val="lt1"/>
              </a:solidFill>
              <a:latin typeface="Montserrat Medium"/>
              <a:ea typeface="Montserrat Medium"/>
              <a:cs typeface="Montserrat Medium"/>
              <a:sym typeface="Montserrat Medium"/>
            </a:endParaRPr>
          </a:p>
        </p:txBody>
      </p:sp>
      <p:sp>
        <p:nvSpPr>
          <p:cNvPr id="493" name="Google Shape;493;p45"/>
          <p:cNvSpPr txBox="1"/>
          <p:nvPr/>
        </p:nvSpPr>
        <p:spPr>
          <a:xfrm>
            <a:off x="936108" y="3331350"/>
            <a:ext cx="2139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Montserrat Medium"/>
                <a:ea typeface="Montserrat Medium"/>
                <a:cs typeface="Montserrat Medium"/>
                <a:sym typeface="Montserrat Medium"/>
              </a:rPr>
              <a:t>@livebeyondca</a:t>
            </a:r>
            <a:endParaRPr sz="1800">
              <a:solidFill>
                <a:schemeClr val="lt1"/>
              </a:solidFill>
              <a:latin typeface="Montserrat Medium"/>
              <a:ea typeface="Montserrat Medium"/>
              <a:cs typeface="Montserrat Medium"/>
              <a:sym typeface="Montserrat Medium"/>
            </a:endParaRPr>
          </a:p>
        </p:txBody>
      </p:sp>
      <p:sp>
        <p:nvSpPr>
          <p:cNvPr id="494" name="Google Shape;494;p45"/>
          <p:cNvSpPr txBox="1"/>
          <p:nvPr/>
        </p:nvSpPr>
        <p:spPr>
          <a:xfrm>
            <a:off x="2909108" y="4471175"/>
            <a:ext cx="3325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i="1">
                <a:solidFill>
                  <a:schemeClr val="lt1"/>
                </a:solidFill>
                <a:latin typeface="Montserrat"/>
                <a:ea typeface="Montserrat"/>
                <a:cs typeface="Montserrat"/>
                <a:sym typeface="Montserrat"/>
              </a:rPr>
              <a:t>#LiveBeyondACEs</a:t>
            </a:r>
            <a:endParaRPr sz="1800" b="1" i="1">
              <a:solidFill>
                <a:schemeClr val="lt1"/>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
        <p:nvSpPr>
          <p:cNvPr id="500" name="Google Shape;500;p4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28</a:t>
            </a:fld>
            <a:endParaRPr>
              <a:solidFill>
                <a:schemeClr val="lt1"/>
              </a:solidFill>
            </a:endParaRPr>
          </a:p>
        </p:txBody>
      </p:sp>
      <p:sp>
        <p:nvSpPr>
          <p:cNvPr id="501" name="Google Shape;501;p46"/>
          <p:cNvSpPr txBox="1">
            <a:spLocks noGrp="1"/>
          </p:cNvSpPr>
          <p:nvPr>
            <p:ph type="title"/>
          </p:nvPr>
        </p:nvSpPr>
        <p:spPr>
          <a:xfrm>
            <a:off x="134950" y="897775"/>
            <a:ext cx="6400800" cy="29061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555"/>
              <a:t>For additional questions or support, please contact the </a:t>
            </a:r>
            <a:r>
              <a:rPr lang="en" sz="3555" i="1"/>
              <a:t>Live Beyond</a:t>
            </a:r>
            <a:r>
              <a:rPr lang="en" sz="3555"/>
              <a:t> team at:  </a:t>
            </a:r>
            <a:r>
              <a:rPr lang="en" sz="3555" u="sng">
                <a:hlinkClick r:id="rId3"/>
              </a:rPr>
              <a:t>info@livebeyondca.org</a:t>
            </a:r>
            <a:endParaRPr sz="3555"/>
          </a:p>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1"/>
          <p:cNvSpPr txBox="1">
            <a:spLocks noGrp="1"/>
          </p:cNvSpPr>
          <p:nvPr>
            <p:ph type="title"/>
          </p:nvPr>
        </p:nvSpPr>
        <p:spPr>
          <a:xfrm>
            <a:off x="395850" y="413525"/>
            <a:ext cx="5566500" cy="99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Campaign background</a:t>
            </a:r>
            <a:endParaRPr/>
          </a:p>
        </p:txBody>
      </p:sp>
      <p:sp>
        <p:nvSpPr>
          <p:cNvPr id="174" name="Google Shape;174;p21"/>
          <p:cNvSpPr txBox="1">
            <a:spLocks noGrp="1"/>
          </p:cNvSpPr>
          <p:nvPr>
            <p:ph type="title" idx="2"/>
          </p:nvPr>
        </p:nvSpPr>
        <p:spPr>
          <a:xfrm>
            <a:off x="289800" y="1583325"/>
            <a:ext cx="6090900" cy="281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61448"/>
              <a:buNone/>
            </a:pPr>
            <a:r>
              <a:rPr lang="en" sz="1611"/>
              <a:t>The </a:t>
            </a:r>
            <a:r>
              <a:rPr lang="en" sz="1611" i="1"/>
              <a:t>Live Beyond</a:t>
            </a:r>
            <a:r>
              <a:rPr lang="en" sz="1611"/>
              <a:t> healing-centered campaign is a key component of  the </a:t>
            </a:r>
            <a:r>
              <a:rPr lang="en" sz="1611" u="sng">
                <a:hlinkClick r:id="rId3"/>
              </a:rPr>
              <a:t>Children and Youth Behavioral Health Initiative (CYBHI)</a:t>
            </a:r>
            <a:r>
              <a:rPr lang="en" sz="1611"/>
              <a:t>, California’s groundbreaking, multibillion-dollar effort to transform how the state supports children, youth, and families. Centering the needs of young people and uniting the efforts of the agencies and organizations that serve them, CYBHI is dedicated to ensuring young people and families can find support for their emotional, mental, and behavioral health needs.</a:t>
            </a:r>
            <a:endParaRPr sz="1611"/>
          </a:p>
          <a:p>
            <a:pPr marL="0" lvl="0" indent="0" algn="l" rtl="0">
              <a:spcBef>
                <a:spcPts val="0"/>
              </a:spcBef>
              <a:spcAft>
                <a:spcPts val="0"/>
              </a:spcAft>
              <a:buSzPct val="61448"/>
              <a:buNone/>
            </a:pPr>
            <a:endParaRPr sz="1611"/>
          </a:p>
          <a:p>
            <a:pPr marL="0" lvl="0" indent="0" algn="l" rtl="0">
              <a:spcBef>
                <a:spcPts val="0"/>
              </a:spcBef>
              <a:spcAft>
                <a:spcPts val="0"/>
              </a:spcAft>
              <a:buSzPct val="61448"/>
              <a:buNone/>
            </a:pPr>
            <a:r>
              <a:rPr lang="en" sz="1611"/>
              <a:t>The Office of the California Surgeon General (CA-OSG) has developed the </a:t>
            </a:r>
            <a:r>
              <a:rPr lang="en" sz="1611" i="1"/>
              <a:t>Live Beyond</a:t>
            </a:r>
            <a:r>
              <a:rPr lang="en" sz="1611"/>
              <a:t> campaign focused on raising awareness and understanding of Adverse Childhood Experiences (ACEs), toxic stress, and their potential negative impacts.</a:t>
            </a:r>
            <a:endParaRPr sz="1611"/>
          </a:p>
          <a:p>
            <a:pPr marL="0" lvl="0" indent="0" algn="l" rtl="0">
              <a:spcBef>
                <a:spcPts val="0"/>
              </a:spcBef>
              <a:spcAft>
                <a:spcPts val="0"/>
              </a:spcAft>
              <a:buSzPct val="66000"/>
              <a:buNone/>
            </a:pPr>
            <a:endParaRPr sz="1500"/>
          </a:p>
        </p:txBody>
      </p:sp>
      <p:sp>
        <p:nvSpPr>
          <p:cNvPr id="175" name="Google Shape;17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2"/>
          <p:cNvSpPr txBox="1">
            <a:spLocks noGrp="1"/>
          </p:cNvSpPr>
          <p:nvPr>
            <p:ph type="title"/>
          </p:nvPr>
        </p:nvSpPr>
        <p:spPr>
          <a:xfrm>
            <a:off x="395850" y="413525"/>
            <a:ext cx="5566500" cy="993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Campaign goals</a:t>
            </a:r>
            <a:endParaRPr/>
          </a:p>
        </p:txBody>
      </p:sp>
      <p:sp>
        <p:nvSpPr>
          <p:cNvPr id="181" name="Google Shape;181;p22"/>
          <p:cNvSpPr txBox="1">
            <a:spLocks noGrp="1"/>
          </p:cNvSpPr>
          <p:nvPr>
            <p:ph type="title" idx="2"/>
          </p:nvPr>
        </p:nvSpPr>
        <p:spPr>
          <a:xfrm>
            <a:off x="233050" y="1448175"/>
            <a:ext cx="6084000" cy="299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611"/>
              <a:t>The </a:t>
            </a:r>
            <a:r>
              <a:rPr lang="en" sz="1611" i="1"/>
              <a:t>Live Beyond</a:t>
            </a:r>
            <a:r>
              <a:rPr lang="en" sz="1611"/>
              <a:t> campaign was created to increase public understanding of Adverse Childhood Experiences (ACEs) and toxic stress and help youth and young adults across California with resources and strategies to manage toxic stress, heal from adversity, and end cycles of trauma. Overall, </a:t>
            </a:r>
            <a:r>
              <a:rPr lang="en" sz="1611" i="1"/>
              <a:t>Live Beyond</a:t>
            </a:r>
            <a:r>
              <a:rPr lang="en" sz="1611"/>
              <a:t> aims to:</a:t>
            </a:r>
            <a:endParaRPr sz="1611"/>
          </a:p>
          <a:p>
            <a:pPr marL="0" lvl="0" indent="0" algn="l" rtl="0">
              <a:spcBef>
                <a:spcPts val="0"/>
              </a:spcBef>
              <a:spcAft>
                <a:spcPts val="0"/>
              </a:spcAft>
              <a:buNone/>
            </a:pPr>
            <a:r>
              <a:rPr lang="en" sz="1611"/>
              <a:t> </a:t>
            </a:r>
            <a:endParaRPr sz="1611"/>
          </a:p>
          <a:p>
            <a:pPr marL="457200" lvl="0" indent="-314325" algn="l" rtl="0">
              <a:spcBef>
                <a:spcPts val="0"/>
              </a:spcBef>
              <a:spcAft>
                <a:spcPts val="0"/>
              </a:spcAft>
              <a:buSzPct val="100000"/>
              <a:buAutoNum type="arabicPeriod"/>
            </a:pPr>
            <a:r>
              <a:rPr lang="en" sz="1500" b="1">
                <a:latin typeface="EB Garamond"/>
                <a:ea typeface="EB Garamond"/>
                <a:cs typeface="EB Garamond"/>
                <a:sym typeface="EB Garamond"/>
              </a:rPr>
              <a:t>Increase awareness and knowledge</a:t>
            </a:r>
            <a:r>
              <a:rPr lang="en" sz="1500"/>
              <a:t> about ACEs and toxic stress, and the science behind their potential impacts on people’s everyday lives — including physical and mental health and interpersonal relationships, among others.</a:t>
            </a:r>
            <a:endParaRPr sz="1500"/>
          </a:p>
          <a:p>
            <a:pPr marL="457200" lvl="0" indent="-314325" algn="l" rtl="0">
              <a:spcBef>
                <a:spcPts val="0"/>
              </a:spcBef>
              <a:spcAft>
                <a:spcPts val="0"/>
              </a:spcAft>
              <a:buSzPct val="100000"/>
              <a:buAutoNum type="arabicPeriod"/>
            </a:pPr>
            <a:r>
              <a:rPr lang="en" sz="1500" b="1">
                <a:latin typeface="EB Garamond"/>
                <a:ea typeface="EB Garamond"/>
                <a:cs typeface="EB Garamond"/>
                <a:sym typeface="EB Garamond"/>
              </a:rPr>
              <a:t>Influence attitudes</a:t>
            </a:r>
            <a:r>
              <a:rPr lang="en" sz="1500"/>
              <a:t> about help-seeking by sharing stories of healing.</a:t>
            </a:r>
            <a:endParaRPr sz="1500"/>
          </a:p>
          <a:p>
            <a:pPr marL="457200" lvl="0" indent="-314325" algn="l" rtl="0">
              <a:spcBef>
                <a:spcPts val="0"/>
              </a:spcBef>
              <a:spcAft>
                <a:spcPts val="0"/>
              </a:spcAft>
              <a:buSzPct val="100000"/>
              <a:buAutoNum type="arabicPeriod"/>
            </a:pPr>
            <a:r>
              <a:rPr lang="en" sz="1500" b="1">
                <a:latin typeface="EB Garamond"/>
                <a:ea typeface="EB Garamond"/>
                <a:cs typeface="EB Garamond"/>
                <a:sym typeface="EB Garamond"/>
              </a:rPr>
              <a:t>Build skills </a:t>
            </a:r>
            <a:r>
              <a:rPr lang="en" sz="1500"/>
              <a:t>with accessible tools and resources that provide scientifically proven, culturally relatable, and actionable steps to heal and manage stress.</a:t>
            </a:r>
            <a:endParaRPr sz="1500"/>
          </a:p>
          <a:p>
            <a:pPr marL="457200" lvl="0" indent="-314325" algn="l" rtl="0">
              <a:spcBef>
                <a:spcPts val="0"/>
              </a:spcBef>
              <a:spcAft>
                <a:spcPts val="0"/>
              </a:spcAft>
              <a:buSzPct val="100000"/>
              <a:buAutoNum type="arabicPeriod"/>
            </a:pPr>
            <a:r>
              <a:rPr lang="en" sz="1500" b="1">
                <a:latin typeface="EB Garamond"/>
                <a:ea typeface="EB Garamond"/>
                <a:cs typeface="EB Garamond"/>
                <a:sym typeface="EB Garamond"/>
              </a:rPr>
              <a:t>Inspire action</a:t>
            </a:r>
            <a:r>
              <a:rPr lang="en" sz="1500"/>
              <a:t> to overcome the impacts of ACEs and toxic stress, and prevent them from cycling into future generations.</a:t>
            </a:r>
            <a:endParaRPr sz="1511"/>
          </a:p>
        </p:txBody>
      </p:sp>
      <p:sp>
        <p:nvSpPr>
          <p:cNvPr id="182" name="Google Shape;18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6"/>
        <p:cNvGrpSpPr/>
        <p:nvPr/>
      </p:nvGrpSpPr>
      <p:grpSpPr>
        <a:xfrm>
          <a:off x="0" y="0"/>
          <a:ext cx="0" cy="0"/>
          <a:chOff x="0" y="0"/>
          <a:chExt cx="0" cy="0"/>
        </a:xfrm>
      </p:grpSpPr>
      <p:pic>
        <p:nvPicPr>
          <p:cNvPr id="187" name="Google Shape;187;p23"/>
          <p:cNvPicPr preferRelativeResize="0"/>
          <p:nvPr/>
        </p:nvPicPr>
        <p:blipFill>
          <a:blip r:embed="rId3">
            <a:alphaModFix/>
          </a:blip>
          <a:stretch>
            <a:fillRect/>
          </a:stretch>
        </p:blipFill>
        <p:spPr>
          <a:xfrm>
            <a:off x="354950" y="1393175"/>
            <a:ext cx="2422975" cy="2836699"/>
          </a:xfrm>
          <a:prstGeom prst="rect">
            <a:avLst/>
          </a:prstGeom>
          <a:noFill/>
          <a:ln>
            <a:noFill/>
          </a:ln>
        </p:spPr>
      </p:pic>
      <p:sp>
        <p:nvSpPr>
          <p:cNvPr id="188" name="Google Shape;188;p23"/>
          <p:cNvSpPr/>
          <p:nvPr/>
        </p:nvSpPr>
        <p:spPr>
          <a:xfrm>
            <a:off x="5742200" y="1428925"/>
            <a:ext cx="2837100" cy="692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285750" lvl="0" indent="0" algn="l" rtl="0">
              <a:spcBef>
                <a:spcPts val="0"/>
              </a:spcBef>
              <a:spcAft>
                <a:spcPts val="0"/>
              </a:spcAft>
              <a:buNone/>
            </a:pPr>
            <a:r>
              <a:rPr lang="en" sz="1100" b="1">
                <a:solidFill>
                  <a:schemeClr val="lt1"/>
                </a:solidFill>
                <a:latin typeface="Montserrat"/>
                <a:ea typeface="Montserrat"/>
                <a:cs typeface="Montserrat"/>
                <a:sym typeface="Montserrat"/>
              </a:rPr>
              <a:t>of youth and young adults have experienced 4 or more ACEs</a:t>
            </a:r>
            <a:endParaRPr b="1">
              <a:solidFill>
                <a:schemeClr val="lt1"/>
              </a:solidFill>
              <a:latin typeface="Montserrat"/>
              <a:ea typeface="Montserrat"/>
              <a:cs typeface="Montserrat"/>
              <a:sym typeface="Montserrat"/>
            </a:endParaRPr>
          </a:p>
        </p:txBody>
      </p:sp>
      <p:sp>
        <p:nvSpPr>
          <p:cNvPr id="189" name="Google Shape;189;p23"/>
          <p:cNvSpPr txBox="1">
            <a:spLocks noGrp="1"/>
          </p:cNvSpPr>
          <p:nvPr>
            <p:ph type="title"/>
          </p:nvPr>
        </p:nvSpPr>
        <p:spPr>
          <a:xfrm>
            <a:off x="395850" y="445025"/>
            <a:ext cx="835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t>ACEs are common among Californians</a:t>
            </a:r>
            <a:endParaRPr sz="2820"/>
          </a:p>
        </p:txBody>
      </p:sp>
      <p:sp>
        <p:nvSpPr>
          <p:cNvPr id="190" name="Google Shape;190;p23"/>
          <p:cNvSpPr txBox="1">
            <a:spLocks noGrp="1"/>
          </p:cNvSpPr>
          <p:nvPr>
            <p:ph type="sldNum" idx="12"/>
          </p:nvPr>
        </p:nvSpPr>
        <p:spPr>
          <a:xfrm>
            <a:off x="8465008" y="46711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5</a:t>
            </a:fld>
            <a:endParaRPr>
              <a:solidFill>
                <a:schemeClr val="lt1"/>
              </a:solidFill>
            </a:endParaRPr>
          </a:p>
        </p:txBody>
      </p:sp>
      <p:sp>
        <p:nvSpPr>
          <p:cNvPr id="191" name="Google Shape;191;p23"/>
          <p:cNvSpPr txBox="1"/>
          <p:nvPr/>
        </p:nvSpPr>
        <p:spPr>
          <a:xfrm>
            <a:off x="6542590" y="4977872"/>
            <a:ext cx="1922400" cy="25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sz="1200">
                <a:solidFill>
                  <a:srgbClr val="888888"/>
                </a:solidFill>
              </a:rPr>
              <a:t>5</a:t>
            </a:fld>
            <a:endParaRPr sz="1200">
              <a:solidFill>
                <a:srgbClr val="888888"/>
              </a:solidFill>
            </a:endParaRPr>
          </a:p>
        </p:txBody>
      </p:sp>
      <p:sp>
        <p:nvSpPr>
          <p:cNvPr id="192" name="Google Shape;192;p23"/>
          <p:cNvSpPr txBox="1"/>
          <p:nvPr/>
        </p:nvSpPr>
        <p:spPr>
          <a:xfrm>
            <a:off x="799137" y="1139550"/>
            <a:ext cx="4169700" cy="467700"/>
          </a:xfrm>
          <a:prstGeom prst="rect">
            <a:avLst/>
          </a:prstGeom>
          <a:noFill/>
          <a:ln>
            <a:noFill/>
          </a:ln>
        </p:spPr>
        <p:txBody>
          <a:bodyPr spcFirstLastPara="1" wrap="square" lIns="0" tIns="45700" rIns="0" bIns="45700" anchor="ctr" anchorCtr="0">
            <a:normAutofit/>
          </a:bodyPr>
          <a:lstStyle/>
          <a:p>
            <a:pPr marL="0" marR="0" lvl="0" indent="0" algn="l" rtl="0">
              <a:lnSpc>
                <a:spcPct val="90000"/>
              </a:lnSpc>
              <a:spcBef>
                <a:spcPts val="0"/>
              </a:spcBef>
              <a:spcAft>
                <a:spcPts val="0"/>
              </a:spcAft>
              <a:buClr>
                <a:srgbClr val="007F42"/>
              </a:buClr>
              <a:buSzPts val="4000"/>
              <a:buFont typeface="Arial"/>
              <a:buNone/>
            </a:pPr>
            <a:endParaRPr sz="2700" b="1">
              <a:solidFill>
                <a:srgbClr val="F8B337"/>
              </a:solidFill>
            </a:endParaRPr>
          </a:p>
        </p:txBody>
      </p:sp>
      <p:sp>
        <p:nvSpPr>
          <p:cNvPr id="193" name="Google Shape;193;p23"/>
          <p:cNvSpPr txBox="1"/>
          <p:nvPr/>
        </p:nvSpPr>
        <p:spPr>
          <a:xfrm>
            <a:off x="3569725" y="4229875"/>
            <a:ext cx="4954800" cy="113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EB Garamond"/>
                <a:ea typeface="EB Garamond"/>
                <a:cs typeface="EB Garamond"/>
                <a:sym typeface="EB Garamond"/>
              </a:rPr>
              <a:t>RAND briefing from statewide pre-campaign baseline survey (n=1,179) of youth and young adults (16-25) and caregivers of youth in English and Spanish launched in Oct. 2023. Post campaign planned for 2025.</a:t>
            </a:r>
            <a:endParaRPr sz="1100">
              <a:solidFill>
                <a:schemeClr val="lt1"/>
              </a:solidFill>
              <a:latin typeface="EB Garamond"/>
              <a:ea typeface="EB Garamond"/>
              <a:cs typeface="EB Garamond"/>
              <a:sym typeface="EB Garamond"/>
            </a:endParaRPr>
          </a:p>
        </p:txBody>
      </p:sp>
      <p:sp>
        <p:nvSpPr>
          <p:cNvPr id="194" name="Google Shape;194;p23"/>
          <p:cNvSpPr/>
          <p:nvPr/>
        </p:nvSpPr>
        <p:spPr>
          <a:xfrm>
            <a:off x="5712500" y="2317063"/>
            <a:ext cx="2866800" cy="692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285750" lvl="0" indent="0" algn="l" rtl="0">
              <a:spcBef>
                <a:spcPts val="0"/>
              </a:spcBef>
              <a:spcAft>
                <a:spcPts val="0"/>
              </a:spcAft>
              <a:buNone/>
            </a:pPr>
            <a:r>
              <a:rPr lang="en" sz="1200" b="1">
                <a:solidFill>
                  <a:schemeClr val="lt1"/>
                </a:solidFill>
                <a:latin typeface="Montserrat"/>
                <a:ea typeface="Montserrat"/>
                <a:cs typeface="Montserrat"/>
                <a:sym typeface="Montserrat"/>
              </a:rPr>
              <a:t>of caregivers experienced 4 </a:t>
            </a:r>
            <a:br>
              <a:rPr lang="en" sz="1200" b="1">
                <a:solidFill>
                  <a:schemeClr val="lt1"/>
                </a:solidFill>
                <a:latin typeface="Montserrat"/>
                <a:ea typeface="Montserrat"/>
                <a:cs typeface="Montserrat"/>
                <a:sym typeface="Montserrat"/>
              </a:rPr>
            </a:br>
            <a:r>
              <a:rPr lang="en" sz="1200" b="1">
                <a:solidFill>
                  <a:schemeClr val="lt1"/>
                </a:solidFill>
                <a:latin typeface="Montserrat"/>
                <a:ea typeface="Montserrat"/>
                <a:cs typeface="Montserrat"/>
                <a:sym typeface="Montserrat"/>
              </a:rPr>
              <a:t>or more ACEs</a:t>
            </a:r>
            <a:endParaRPr>
              <a:solidFill>
                <a:schemeClr val="lt1"/>
              </a:solidFill>
            </a:endParaRPr>
          </a:p>
        </p:txBody>
      </p:sp>
      <p:sp>
        <p:nvSpPr>
          <p:cNvPr id="195" name="Google Shape;195;p23"/>
          <p:cNvSpPr/>
          <p:nvPr/>
        </p:nvSpPr>
        <p:spPr>
          <a:xfrm>
            <a:off x="5537125" y="3205200"/>
            <a:ext cx="3042300" cy="689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r>
              <a:rPr lang="en" sz="1200">
                <a:solidFill>
                  <a:schemeClr val="lt1"/>
                </a:solidFill>
                <a:latin typeface="Montserrat"/>
                <a:ea typeface="Montserrat"/>
                <a:cs typeface="Montserrat"/>
                <a:sym typeface="Montserrat"/>
              </a:rPr>
              <a:t>of youth and caregivers are </a:t>
            </a:r>
            <a:r>
              <a:rPr lang="en" sz="1200" b="1">
                <a:solidFill>
                  <a:schemeClr val="lt1"/>
                </a:solidFill>
                <a:latin typeface="Montserrat"/>
                <a:ea typeface="Montserrat"/>
                <a:cs typeface="Montserrat"/>
                <a:sym typeface="Montserrat"/>
              </a:rPr>
              <a:t>aware of ACEs</a:t>
            </a:r>
            <a:endParaRPr sz="800">
              <a:solidFill>
                <a:schemeClr val="lt1"/>
              </a:solidFill>
              <a:latin typeface="Montserrat"/>
              <a:ea typeface="Montserrat"/>
              <a:cs typeface="Montserrat"/>
              <a:sym typeface="Montserrat"/>
            </a:endParaRPr>
          </a:p>
        </p:txBody>
      </p:sp>
      <p:sp>
        <p:nvSpPr>
          <p:cNvPr id="196" name="Google Shape;196;p23"/>
          <p:cNvSpPr txBox="1"/>
          <p:nvPr/>
        </p:nvSpPr>
        <p:spPr>
          <a:xfrm>
            <a:off x="1955925" y="1186300"/>
            <a:ext cx="3012900" cy="2290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100">
                <a:solidFill>
                  <a:schemeClr val="lt1"/>
                </a:solidFill>
                <a:latin typeface="Montserrat"/>
                <a:ea typeface="Montserrat"/>
                <a:cs typeface="Montserrat"/>
                <a:sym typeface="Montserrat"/>
              </a:rPr>
              <a:t>Exposure to ACEs or other adversity, without buffering and nurturing care, can lead to a </a:t>
            </a:r>
            <a:r>
              <a:rPr lang="en" sz="1100" b="1">
                <a:solidFill>
                  <a:schemeClr val="lt1"/>
                </a:solidFill>
                <a:latin typeface="Montserrat"/>
                <a:ea typeface="Montserrat"/>
                <a:cs typeface="Montserrat"/>
                <a:sym typeface="Montserrat"/>
              </a:rPr>
              <a:t>toxic stress response</a:t>
            </a:r>
            <a:r>
              <a:rPr lang="en" sz="1100">
                <a:solidFill>
                  <a:schemeClr val="lt1"/>
                </a:solidFill>
                <a:latin typeface="Montserrat"/>
                <a:ea typeface="Montserrat"/>
                <a:cs typeface="Montserrat"/>
                <a:sym typeface="Montserrat"/>
              </a:rPr>
              <a:t>, which, if left unaddressed, can cause major short-term and long-term health problems for both children and adults. </a:t>
            </a:r>
            <a:r>
              <a:rPr lang="en" sz="1100" b="1">
                <a:solidFill>
                  <a:schemeClr val="lt1"/>
                </a:solidFill>
                <a:latin typeface="Montserrat"/>
                <a:ea typeface="Montserrat"/>
                <a:cs typeface="Montserrat"/>
                <a:sym typeface="Montserrat"/>
              </a:rPr>
              <a:t>The more ACEs, the greater the chances of toxic stress</a:t>
            </a:r>
            <a:r>
              <a:rPr lang="en" sz="1300" b="1">
                <a:solidFill>
                  <a:schemeClr val="lt1"/>
                </a:solidFill>
              </a:rPr>
              <a:t>. </a:t>
            </a:r>
            <a:endParaRPr sz="1300" b="1">
              <a:solidFill>
                <a:schemeClr val="lt1"/>
              </a:solidFill>
            </a:endParaRPr>
          </a:p>
          <a:p>
            <a:pPr marL="0" lvl="0" indent="0" algn="l" rtl="0">
              <a:lnSpc>
                <a:spcPct val="90000"/>
              </a:lnSpc>
              <a:spcBef>
                <a:spcPts val="0"/>
              </a:spcBef>
              <a:spcAft>
                <a:spcPts val="0"/>
              </a:spcAft>
              <a:buNone/>
            </a:pPr>
            <a:endParaRPr sz="1300" b="1">
              <a:solidFill>
                <a:schemeClr val="lt1"/>
              </a:solidFill>
              <a:latin typeface="Montserrat"/>
              <a:ea typeface="Montserrat"/>
              <a:cs typeface="Montserrat"/>
              <a:sym typeface="Montserrat"/>
            </a:endParaRPr>
          </a:p>
          <a:p>
            <a:pPr marL="0" lvl="0" indent="0" algn="l" rtl="0">
              <a:lnSpc>
                <a:spcPct val="90000"/>
              </a:lnSpc>
              <a:spcBef>
                <a:spcPts val="0"/>
              </a:spcBef>
              <a:spcAft>
                <a:spcPts val="0"/>
              </a:spcAft>
              <a:buNone/>
            </a:pPr>
            <a:r>
              <a:rPr lang="en" sz="1100">
                <a:solidFill>
                  <a:schemeClr val="lt1"/>
                </a:solidFill>
                <a:latin typeface="Montserrat"/>
                <a:ea typeface="Montserrat"/>
                <a:cs typeface="Montserrat"/>
                <a:sym typeface="Montserrat"/>
              </a:rPr>
              <a:t>ACEs are common. In California, as shown by a 2023 RAND survey:</a:t>
            </a:r>
            <a:endParaRPr sz="1100">
              <a:solidFill>
                <a:schemeClr val="lt1"/>
              </a:solidFill>
              <a:latin typeface="Montserrat"/>
              <a:ea typeface="Montserrat"/>
              <a:cs typeface="Montserrat"/>
              <a:sym typeface="Montserrat"/>
            </a:endParaRPr>
          </a:p>
          <a:p>
            <a:pPr marL="0" lvl="0" indent="0" algn="l" rtl="0">
              <a:lnSpc>
                <a:spcPct val="90000"/>
              </a:lnSpc>
              <a:spcBef>
                <a:spcPts val="0"/>
              </a:spcBef>
              <a:spcAft>
                <a:spcPts val="0"/>
              </a:spcAft>
              <a:buNone/>
            </a:pPr>
            <a:endParaRPr sz="2700" b="1">
              <a:solidFill>
                <a:schemeClr val="lt1"/>
              </a:solidFill>
            </a:endParaRPr>
          </a:p>
        </p:txBody>
      </p:sp>
      <p:sp>
        <p:nvSpPr>
          <p:cNvPr id="197" name="Google Shape;197;p23"/>
          <p:cNvSpPr txBox="1"/>
          <p:nvPr/>
        </p:nvSpPr>
        <p:spPr>
          <a:xfrm>
            <a:off x="2525800" y="3203450"/>
            <a:ext cx="2247300" cy="692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228600" lvl="0" indent="0" algn="l" rtl="0">
              <a:spcBef>
                <a:spcPts val="0"/>
              </a:spcBef>
              <a:spcAft>
                <a:spcPts val="3500"/>
              </a:spcAft>
              <a:buNone/>
            </a:pPr>
            <a:r>
              <a:rPr lang="en" sz="1100" b="1">
                <a:solidFill>
                  <a:schemeClr val="lt1"/>
                </a:solidFill>
                <a:latin typeface="Montserrat"/>
                <a:ea typeface="Montserrat"/>
                <a:cs typeface="Montserrat"/>
                <a:sym typeface="Montserrat"/>
              </a:rPr>
              <a:t>of youth and caregivers    have experienced at least 1 ACE</a:t>
            </a:r>
            <a:endParaRPr sz="700">
              <a:solidFill>
                <a:schemeClr val="lt1"/>
              </a:solidFill>
              <a:latin typeface="Montserrat"/>
              <a:ea typeface="Montserrat"/>
              <a:cs typeface="Montserrat"/>
              <a:sym typeface="Montserrat"/>
            </a:endParaRPr>
          </a:p>
        </p:txBody>
      </p:sp>
      <p:sp>
        <p:nvSpPr>
          <p:cNvPr id="198" name="Google Shape;198;p23"/>
          <p:cNvSpPr/>
          <p:nvPr/>
        </p:nvSpPr>
        <p:spPr>
          <a:xfrm>
            <a:off x="1888800" y="3203325"/>
            <a:ext cx="864000" cy="692700"/>
          </a:xfrm>
          <a:prstGeom prst="round2DiagRect">
            <a:avLst>
              <a:gd name="adj1" fmla="val 28082"/>
              <a:gd name="adj2" fmla="val 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83361D"/>
                </a:solidFill>
                <a:latin typeface="Montserrat"/>
                <a:ea typeface="Montserrat"/>
                <a:cs typeface="Montserrat"/>
                <a:sym typeface="Montserrat"/>
              </a:rPr>
              <a:t>60%</a:t>
            </a:r>
            <a:endParaRPr sz="2000" b="1">
              <a:solidFill>
                <a:srgbClr val="83361D"/>
              </a:solidFill>
              <a:latin typeface="Montserrat"/>
              <a:ea typeface="Montserrat"/>
              <a:cs typeface="Montserrat"/>
              <a:sym typeface="Montserrat"/>
            </a:endParaRPr>
          </a:p>
        </p:txBody>
      </p:sp>
      <p:sp>
        <p:nvSpPr>
          <p:cNvPr id="199" name="Google Shape;199;p23"/>
          <p:cNvSpPr/>
          <p:nvPr/>
        </p:nvSpPr>
        <p:spPr>
          <a:xfrm>
            <a:off x="5154225" y="1428925"/>
            <a:ext cx="864000" cy="692700"/>
          </a:xfrm>
          <a:prstGeom prst="round2DiagRect">
            <a:avLst>
              <a:gd name="adj1" fmla="val 28082"/>
              <a:gd name="adj2" fmla="val 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83361D"/>
                </a:solidFill>
                <a:latin typeface="Montserrat"/>
                <a:ea typeface="Montserrat"/>
                <a:cs typeface="Montserrat"/>
                <a:sym typeface="Montserrat"/>
              </a:rPr>
              <a:t>23%</a:t>
            </a:r>
            <a:endParaRPr sz="2000" b="1">
              <a:solidFill>
                <a:srgbClr val="83361D"/>
              </a:solidFill>
              <a:latin typeface="Montserrat"/>
              <a:ea typeface="Montserrat"/>
              <a:cs typeface="Montserrat"/>
              <a:sym typeface="Montserrat"/>
            </a:endParaRPr>
          </a:p>
        </p:txBody>
      </p:sp>
      <p:sp>
        <p:nvSpPr>
          <p:cNvPr id="200" name="Google Shape;200;p23"/>
          <p:cNvSpPr/>
          <p:nvPr/>
        </p:nvSpPr>
        <p:spPr>
          <a:xfrm>
            <a:off x="5154225" y="2317063"/>
            <a:ext cx="864000" cy="692700"/>
          </a:xfrm>
          <a:prstGeom prst="round2DiagRect">
            <a:avLst>
              <a:gd name="adj1" fmla="val 28082"/>
              <a:gd name="adj2" fmla="val 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83361D"/>
                </a:solidFill>
                <a:latin typeface="Montserrat"/>
                <a:ea typeface="Montserrat"/>
                <a:cs typeface="Montserrat"/>
                <a:sym typeface="Montserrat"/>
              </a:rPr>
              <a:t>30%</a:t>
            </a:r>
            <a:endParaRPr sz="2000" b="1">
              <a:solidFill>
                <a:srgbClr val="83361D"/>
              </a:solidFill>
              <a:latin typeface="Montserrat"/>
              <a:ea typeface="Montserrat"/>
              <a:cs typeface="Montserrat"/>
              <a:sym typeface="Montserrat"/>
            </a:endParaRPr>
          </a:p>
        </p:txBody>
      </p:sp>
      <p:sp>
        <p:nvSpPr>
          <p:cNvPr id="201" name="Google Shape;201;p23"/>
          <p:cNvSpPr/>
          <p:nvPr/>
        </p:nvSpPr>
        <p:spPr>
          <a:xfrm>
            <a:off x="5154225" y="3205200"/>
            <a:ext cx="864000" cy="692700"/>
          </a:xfrm>
          <a:prstGeom prst="round2DiagRect">
            <a:avLst>
              <a:gd name="adj1" fmla="val 28082"/>
              <a:gd name="adj2" fmla="val 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83361D"/>
                </a:solidFill>
                <a:latin typeface="Montserrat"/>
                <a:ea typeface="Montserrat"/>
                <a:cs typeface="Montserrat"/>
                <a:sym typeface="Montserrat"/>
              </a:rPr>
              <a:t>10%</a:t>
            </a:r>
            <a:endParaRPr sz="2000" b="1">
              <a:solidFill>
                <a:srgbClr val="83361D"/>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5"/>
        <p:cNvGrpSpPr/>
        <p:nvPr/>
      </p:nvGrpSpPr>
      <p:grpSpPr>
        <a:xfrm>
          <a:off x="0" y="0"/>
          <a:ext cx="0" cy="0"/>
          <a:chOff x="0" y="0"/>
          <a:chExt cx="0" cy="0"/>
        </a:xfrm>
      </p:grpSpPr>
      <p:sp>
        <p:nvSpPr>
          <p:cNvPr id="206" name="Google Shape;206;p24"/>
          <p:cNvSpPr/>
          <p:nvPr/>
        </p:nvSpPr>
        <p:spPr>
          <a:xfrm>
            <a:off x="6093375" y="3191050"/>
            <a:ext cx="2616000" cy="953700"/>
          </a:xfrm>
          <a:prstGeom prst="round2SameRect">
            <a:avLst>
              <a:gd name="adj1" fmla="val 16667"/>
              <a:gd name="adj2" fmla="val 0"/>
            </a:avLst>
          </a:prstGeom>
          <a:solidFill>
            <a:srgbClr val="FFBC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207" name="Google Shape;207;p24"/>
          <p:cNvSpPr/>
          <p:nvPr/>
        </p:nvSpPr>
        <p:spPr>
          <a:xfrm>
            <a:off x="3263975" y="3191050"/>
            <a:ext cx="2616000" cy="953700"/>
          </a:xfrm>
          <a:prstGeom prst="round2SameRect">
            <a:avLst>
              <a:gd name="adj1" fmla="val 16667"/>
              <a:gd name="adj2" fmla="val 0"/>
            </a:avLst>
          </a:prstGeom>
          <a:solidFill>
            <a:srgbClr val="1947B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208" name="Google Shape;208;p24"/>
          <p:cNvSpPr/>
          <p:nvPr/>
        </p:nvSpPr>
        <p:spPr>
          <a:xfrm>
            <a:off x="434575" y="3191050"/>
            <a:ext cx="2616000" cy="953700"/>
          </a:xfrm>
          <a:prstGeom prst="round2SameRect">
            <a:avLst>
              <a:gd name="adj1" fmla="val 16667"/>
              <a:gd name="adj2" fmla="val 0"/>
            </a:avLst>
          </a:prstGeom>
          <a:solidFill>
            <a:srgbClr val="007F4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EB Garamond Medium"/>
              <a:ea typeface="EB Garamond Medium"/>
              <a:cs typeface="EB Garamond Medium"/>
              <a:sym typeface="EB Garamond Medium"/>
            </a:endParaRPr>
          </a:p>
        </p:txBody>
      </p:sp>
      <p:sp>
        <p:nvSpPr>
          <p:cNvPr id="209" name="Google Shape;209;p24"/>
          <p:cNvSpPr txBox="1">
            <a:spLocks noGrp="1"/>
          </p:cNvSpPr>
          <p:nvPr>
            <p:ph type="title"/>
          </p:nvPr>
        </p:nvSpPr>
        <p:spPr>
          <a:xfrm>
            <a:off x="395850" y="445025"/>
            <a:ext cx="8352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3"/>
                </a:solidFill>
              </a:rPr>
              <a:t>Who is the campaign reaching? </a:t>
            </a:r>
            <a:endParaRPr>
              <a:solidFill>
                <a:schemeClr val="accent3"/>
              </a:solidFill>
            </a:endParaRPr>
          </a:p>
        </p:txBody>
      </p:sp>
      <p:sp>
        <p:nvSpPr>
          <p:cNvPr id="210" name="Google Shape;21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
        <p:nvSpPr>
          <p:cNvPr id="211" name="Google Shape;211;p24"/>
          <p:cNvSpPr/>
          <p:nvPr/>
        </p:nvSpPr>
        <p:spPr>
          <a:xfrm>
            <a:off x="267100" y="2815562"/>
            <a:ext cx="1049100" cy="1049100"/>
          </a:xfrm>
          <a:prstGeom prst="ellipse">
            <a:avLst/>
          </a:prstGeom>
          <a:solidFill>
            <a:srgbClr val="007F4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a:ea typeface="Helvetica Neue"/>
              <a:cs typeface="Helvetica Neue"/>
              <a:sym typeface="Helvetica Neue"/>
            </a:endParaRPr>
          </a:p>
        </p:txBody>
      </p:sp>
      <p:pic>
        <p:nvPicPr>
          <p:cNvPr id="212" name="Google Shape;212;p24"/>
          <p:cNvPicPr preferRelativeResize="0"/>
          <p:nvPr/>
        </p:nvPicPr>
        <p:blipFill rotWithShape="1">
          <a:blip r:embed="rId3">
            <a:alphaModFix/>
          </a:blip>
          <a:srcRect l="33069" t="17536" r="25229" b="19901"/>
          <a:stretch/>
        </p:blipFill>
        <p:spPr>
          <a:xfrm>
            <a:off x="314786" y="2863238"/>
            <a:ext cx="953700" cy="953700"/>
          </a:xfrm>
          <a:prstGeom prst="ellipse">
            <a:avLst/>
          </a:prstGeom>
          <a:noFill/>
          <a:ln>
            <a:noFill/>
          </a:ln>
        </p:spPr>
      </p:pic>
      <p:sp>
        <p:nvSpPr>
          <p:cNvPr id="213" name="Google Shape;213;p24"/>
          <p:cNvSpPr/>
          <p:nvPr/>
        </p:nvSpPr>
        <p:spPr>
          <a:xfrm>
            <a:off x="3156377" y="2815562"/>
            <a:ext cx="1049100" cy="1049100"/>
          </a:xfrm>
          <a:prstGeom prst="ellipse">
            <a:avLst/>
          </a:prstGeom>
          <a:solidFill>
            <a:srgbClr val="1947BA"/>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a:ea typeface="Helvetica Neue"/>
              <a:cs typeface="Helvetica Neue"/>
              <a:sym typeface="Helvetica Neue"/>
            </a:endParaRPr>
          </a:p>
        </p:txBody>
      </p:sp>
      <p:pic>
        <p:nvPicPr>
          <p:cNvPr id="214" name="Google Shape;214;p24"/>
          <p:cNvPicPr preferRelativeResize="0"/>
          <p:nvPr/>
        </p:nvPicPr>
        <p:blipFill rotWithShape="1">
          <a:blip r:embed="rId4">
            <a:alphaModFix/>
          </a:blip>
          <a:srcRect l="19801" t="16172" r="30431" b="50660"/>
          <a:stretch/>
        </p:blipFill>
        <p:spPr>
          <a:xfrm>
            <a:off x="3204077" y="2863238"/>
            <a:ext cx="953700" cy="953700"/>
          </a:xfrm>
          <a:prstGeom prst="ellipse">
            <a:avLst/>
          </a:prstGeom>
          <a:noFill/>
          <a:ln>
            <a:noFill/>
          </a:ln>
        </p:spPr>
      </p:pic>
      <p:sp>
        <p:nvSpPr>
          <p:cNvPr id="215" name="Google Shape;215;p24"/>
          <p:cNvSpPr/>
          <p:nvPr/>
        </p:nvSpPr>
        <p:spPr>
          <a:xfrm>
            <a:off x="5963454" y="2815562"/>
            <a:ext cx="1049100" cy="1049100"/>
          </a:xfrm>
          <a:prstGeom prst="ellipse">
            <a:avLst/>
          </a:prstGeom>
          <a:solidFill>
            <a:srgbClr val="FFBC01"/>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Helvetica Neue"/>
              <a:ea typeface="Helvetica Neue"/>
              <a:cs typeface="Helvetica Neue"/>
              <a:sym typeface="Helvetica Neue"/>
            </a:endParaRPr>
          </a:p>
        </p:txBody>
      </p:sp>
      <p:pic>
        <p:nvPicPr>
          <p:cNvPr id="216" name="Google Shape;216;p24"/>
          <p:cNvPicPr preferRelativeResize="0"/>
          <p:nvPr/>
        </p:nvPicPr>
        <p:blipFill rotWithShape="1">
          <a:blip r:embed="rId5">
            <a:alphaModFix/>
          </a:blip>
          <a:srcRect l="12859" t="9650" r="37925" b="16510"/>
          <a:stretch/>
        </p:blipFill>
        <p:spPr>
          <a:xfrm>
            <a:off x="6011158" y="2863238"/>
            <a:ext cx="953700" cy="953700"/>
          </a:xfrm>
          <a:prstGeom prst="ellipse">
            <a:avLst/>
          </a:prstGeom>
          <a:noFill/>
          <a:ln>
            <a:noFill/>
          </a:ln>
        </p:spPr>
      </p:pic>
      <p:sp>
        <p:nvSpPr>
          <p:cNvPr id="217" name="Google Shape;217;p24"/>
          <p:cNvSpPr txBox="1"/>
          <p:nvPr/>
        </p:nvSpPr>
        <p:spPr>
          <a:xfrm>
            <a:off x="1373800" y="3288425"/>
            <a:ext cx="1661400" cy="6450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0"/>
              </a:spcBef>
              <a:spcAft>
                <a:spcPts val="0"/>
              </a:spcAft>
              <a:buNone/>
            </a:pPr>
            <a:r>
              <a:rPr lang="en" sz="1200" b="1">
                <a:solidFill>
                  <a:srgbClr val="FFFFFF"/>
                </a:solidFill>
                <a:latin typeface="EB Garamond"/>
                <a:ea typeface="EB Garamond"/>
                <a:cs typeface="EB Garamond"/>
                <a:sym typeface="EB Garamond"/>
              </a:rPr>
              <a:t>Primary audience:</a:t>
            </a:r>
            <a:br>
              <a:rPr lang="en" sz="1200" b="1">
                <a:solidFill>
                  <a:srgbClr val="FFFFFF"/>
                </a:solidFill>
                <a:latin typeface="EB Garamond"/>
                <a:ea typeface="EB Garamond"/>
                <a:cs typeface="EB Garamond"/>
                <a:sym typeface="EB Garamond"/>
              </a:rPr>
            </a:br>
            <a:r>
              <a:rPr lang="en" sz="1200">
                <a:solidFill>
                  <a:srgbClr val="FFFFFF"/>
                </a:solidFill>
                <a:latin typeface="EB Garamond Medium"/>
                <a:ea typeface="EB Garamond Medium"/>
                <a:cs typeface="EB Garamond Medium"/>
                <a:sym typeface="EB Garamond Medium"/>
              </a:rPr>
              <a:t>Youth and young adults</a:t>
            </a:r>
            <a:endParaRPr sz="1200">
              <a:solidFill>
                <a:srgbClr val="FFFFFF"/>
              </a:solidFill>
              <a:latin typeface="EB Garamond Medium"/>
              <a:ea typeface="EB Garamond Medium"/>
              <a:cs typeface="EB Garamond Medium"/>
              <a:sym typeface="EB Garamond Medium"/>
            </a:endParaRPr>
          </a:p>
          <a:p>
            <a:pPr marL="0" lvl="0" indent="0" algn="l" rtl="0">
              <a:lnSpc>
                <a:spcPct val="90000"/>
              </a:lnSpc>
              <a:spcBef>
                <a:spcPts val="0"/>
              </a:spcBef>
              <a:spcAft>
                <a:spcPts val="0"/>
              </a:spcAft>
              <a:buNone/>
            </a:pPr>
            <a:r>
              <a:rPr lang="en" sz="1200">
                <a:solidFill>
                  <a:srgbClr val="FFFFFF"/>
                </a:solidFill>
                <a:latin typeface="EB Garamond Medium"/>
                <a:ea typeface="EB Garamond Medium"/>
                <a:cs typeface="EB Garamond Medium"/>
                <a:sym typeface="EB Garamond Medium"/>
              </a:rPr>
              <a:t>(emphasis on ages 16-25)</a:t>
            </a:r>
            <a:endParaRPr sz="1200">
              <a:solidFill>
                <a:srgbClr val="FFFFFF"/>
              </a:solidFill>
              <a:latin typeface="EB Garamond Medium"/>
              <a:ea typeface="EB Garamond Medium"/>
              <a:cs typeface="EB Garamond Medium"/>
              <a:sym typeface="EB Garamond Medium"/>
            </a:endParaRPr>
          </a:p>
        </p:txBody>
      </p:sp>
      <p:sp>
        <p:nvSpPr>
          <p:cNvPr id="218" name="Google Shape;218;p24"/>
          <p:cNvSpPr txBox="1"/>
          <p:nvPr/>
        </p:nvSpPr>
        <p:spPr>
          <a:xfrm>
            <a:off x="4296599" y="3288426"/>
            <a:ext cx="2441400" cy="6450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800"/>
              </a:spcBef>
              <a:spcAft>
                <a:spcPts val="0"/>
              </a:spcAft>
              <a:buNone/>
            </a:pPr>
            <a:r>
              <a:rPr lang="en" sz="1200" b="1">
                <a:solidFill>
                  <a:srgbClr val="FFFFFF"/>
                </a:solidFill>
                <a:latin typeface="EB Garamond"/>
                <a:ea typeface="EB Garamond"/>
                <a:cs typeface="EB Garamond"/>
                <a:sym typeface="EB Garamond"/>
              </a:rPr>
              <a:t>Secondary audience:</a:t>
            </a:r>
            <a:br>
              <a:rPr lang="en" sz="1200">
                <a:solidFill>
                  <a:srgbClr val="FFFFFF"/>
                </a:solidFill>
                <a:latin typeface="EB Garamond Medium"/>
                <a:ea typeface="EB Garamond Medium"/>
                <a:cs typeface="EB Garamond Medium"/>
                <a:sym typeface="EB Garamond Medium"/>
              </a:rPr>
            </a:br>
            <a:r>
              <a:rPr lang="en" sz="1200">
                <a:solidFill>
                  <a:srgbClr val="FFFFFF"/>
                </a:solidFill>
                <a:latin typeface="EB Garamond Medium"/>
                <a:ea typeface="EB Garamond Medium"/>
                <a:cs typeface="EB Garamond Medium"/>
                <a:sym typeface="EB Garamond Medium"/>
              </a:rPr>
              <a:t>Parents and caregivers </a:t>
            </a:r>
            <a:br>
              <a:rPr lang="en" sz="1200">
                <a:solidFill>
                  <a:srgbClr val="FFFFFF"/>
                </a:solidFill>
                <a:latin typeface="EB Garamond Medium"/>
                <a:ea typeface="EB Garamond Medium"/>
                <a:cs typeface="EB Garamond Medium"/>
                <a:sym typeface="EB Garamond Medium"/>
              </a:rPr>
            </a:br>
            <a:r>
              <a:rPr lang="en" sz="1200">
                <a:solidFill>
                  <a:srgbClr val="FFFFFF"/>
                </a:solidFill>
                <a:latin typeface="EB Garamond Medium"/>
                <a:ea typeface="EB Garamond Medium"/>
                <a:cs typeface="EB Garamond Medium"/>
                <a:sym typeface="EB Garamond Medium"/>
              </a:rPr>
              <a:t>(emphasis on those </a:t>
            </a:r>
            <a:br>
              <a:rPr lang="en" sz="1200">
                <a:solidFill>
                  <a:srgbClr val="FFFFFF"/>
                </a:solidFill>
                <a:latin typeface="EB Garamond Medium"/>
                <a:ea typeface="EB Garamond Medium"/>
                <a:cs typeface="EB Garamond Medium"/>
                <a:sym typeface="EB Garamond Medium"/>
              </a:rPr>
            </a:br>
            <a:r>
              <a:rPr lang="en" sz="1200">
                <a:solidFill>
                  <a:srgbClr val="FFFFFF"/>
                </a:solidFill>
                <a:latin typeface="EB Garamond Medium"/>
                <a:ea typeface="EB Garamond Medium"/>
                <a:cs typeface="EB Garamond Medium"/>
                <a:sym typeface="EB Garamond Medium"/>
              </a:rPr>
              <a:t>with youth ages 8-16)</a:t>
            </a:r>
            <a:endParaRPr sz="1200">
              <a:solidFill>
                <a:srgbClr val="FFFFFF"/>
              </a:solidFill>
              <a:latin typeface="EB Garamond Medium"/>
              <a:ea typeface="EB Garamond Medium"/>
              <a:cs typeface="EB Garamond Medium"/>
              <a:sym typeface="EB Garamond Medium"/>
            </a:endParaRPr>
          </a:p>
        </p:txBody>
      </p:sp>
      <p:sp>
        <p:nvSpPr>
          <p:cNvPr id="219" name="Google Shape;219;p24"/>
          <p:cNvSpPr txBox="1"/>
          <p:nvPr/>
        </p:nvSpPr>
        <p:spPr>
          <a:xfrm>
            <a:off x="7096025" y="3191050"/>
            <a:ext cx="1613400" cy="6450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800"/>
              </a:spcBef>
              <a:spcAft>
                <a:spcPts val="0"/>
              </a:spcAft>
              <a:buNone/>
            </a:pPr>
            <a:r>
              <a:rPr lang="en" sz="1200" b="1">
                <a:solidFill>
                  <a:schemeClr val="dk1"/>
                </a:solidFill>
                <a:latin typeface="EB Garamond"/>
                <a:ea typeface="EB Garamond"/>
                <a:cs typeface="EB Garamond"/>
                <a:sym typeface="EB Garamond"/>
              </a:rPr>
              <a:t>Tertiary audience:</a:t>
            </a:r>
            <a:br>
              <a:rPr lang="en" sz="1200">
                <a:solidFill>
                  <a:schemeClr val="dk1"/>
                </a:solidFill>
                <a:latin typeface="EB Garamond Medium"/>
                <a:ea typeface="EB Garamond Medium"/>
                <a:cs typeface="EB Garamond Medium"/>
                <a:sym typeface="EB Garamond Medium"/>
              </a:rPr>
            </a:br>
            <a:r>
              <a:rPr lang="en" sz="1200">
                <a:solidFill>
                  <a:schemeClr val="dk1"/>
                </a:solidFill>
                <a:latin typeface="EB Garamond Medium"/>
                <a:ea typeface="EB Garamond Medium"/>
                <a:cs typeface="EB Garamond Medium"/>
                <a:sym typeface="EB Garamond Medium"/>
              </a:rPr>
              <a:t>Other adults supporting youth, including health care providers, educators, and more</a:t>
            </a:r>
            <a:endParaRPr sz="1200">
              <a:solidFill>
                <a:schemeClr val="dk1"/>
              </a:solidFill>
              <a:latin typeface="EB Garamond Medium"/>
              <a:ea typeface="EB Garamond Medium"/>
              <a:cs typeface="EB Garamond Medium"/>
              <a:sym typeface="EB Garamond Medium"/>
            </a:endParaRPr>
          </a:p>
        </p:txBody>
      </p:sp>
      <p:sp>
        <p:nvSpPr>
          <p:cNvPr id="220" name="Google Shape;220;p24"/>
          <p:cNvSpPr txBox="1"/>
          <p:nvPr/>
        </p:nvSpPr>
        <p:spPr>
          <a:xfrm>
            <a:off x="424925" y="1130638"/>
            <a:ext cx="8294100" cy="13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Montserrat"/>
                <a:ea typeface="Montserrat"/>
                <a:cs typeface="Montserrat"/>
                <a:sym typeface="Montserrat"/>
              </a:rPr>
              <a:t>The Live Beyond campaign is reaching</a:t>
            </a:r>
            <a:endParaRPr sz="1200">
              <a:solidFill>
                <a:schemeClr val="lt1"/>
              </a:solidFill>
              <a:latin typeface="Montserrat"/>
              <a:ea typeface="Montserrat"/>
              <a:cs typeface="Montserrat"/>
              <a:sym typeface="Montserrat"/>
            </a:endParaRPr>
          </a:p>
          <a:p>
            <a:pPr marL="914400" lvl="0" indent="-304800" algn="l" rtl="0">
              <a:spcBef>
                <a:spcPts val="0"/>
              </a:spcBef>
              <a:spcAft>
                <a:spcPts val="0"/>
              </a:spcAft>
              <a:buClr>
                <a:schemeClr val="lt1"/>
              </a:buClr>
              <a:buSzPts val="1200"/>
              <a:buFont typeface="Montserrat"/>
              <a:buAutoNum type="arabicPeriod"/>
            </a:pPr>
            <a:r>
              <a:rPr lang="en" sz="1200">
                <a:solidFill>
                  <a:schemeClr val="lt1"/>
                </a:solidFill>
                <a:latin typeface="Montserrat"/>
                <a:ea typeface="Montserrat"/>
                <a:cs typeface="Montserrat"/>
                <a:sym typeface="Montserrat"/>
              </a:rPr>
              <a:t>Youth and young adults (ages 16-25) as the primary audience, followed by</a:t>
            </a:r>
            <a:endParaRPr sz="1200">
              <a:solidFill>
                <a:schemeClr val="lt1"/>
              </a:solidFill>
              <a:latin typeface="Montserrat"/>
              <a:ea typeface="Montserrat"/>
              <a:cs typeface="Montserrat"/>
              <a:sym typeface="Montserrat"/>
            </a:endParaRPr>
          </a:p>
          <a:p>
            <a:pPr marL="914400" lvl="0" indent="-304800" algn="l" rtl="0">
              <a:spcBef>
                <a:spcPts val="0"/>
              </a:spcBef>
              <a:spcAft>
                <a:spcPts val="0"/>
              </a:spcAft>
              <a:buClr>
                <a:schemeClr val="lt1"/>
              </a:buClr>
              <a:buSzPts val="1200"/>
              <a:buFont typeface="Montserrat"/>
              <a:buAutoNum type="arabicPeriod"/>
            </a:pPr>
            <a:r>
              <a:rPr lang="en" sz="1200">
                <a:solidFill>
                  <a:schemeClr val="lt1"/>
                </a:solidFill>
                <a:latin typeface="Montserrat"/>
                <a:ea typeface="Montserrat"/>
                <a:cs typeface="Montserrat"/>
                <a:sym typeface="Montserrat"/>
              </a:rPr>
              <a:t>Parents and caregivers of youth, in addition to </a:t>
            </a:r>
            <a:endParaRPr sz="1200">
              <a:solidFill>
                <a:schemeClr val="lt1"/>
              </a:solidFill>
              <a:latin typeface="Montserrat"/>
              <a:ea typeface="Montserrat"/>
              <a:cs typeface="Montserrat"/>
              <a:sym typeface="Montserrat"/>
            </a:endParaRPr>
          </a:p>
          <a:p>
            <a:pPr marL="914400" lvl="0" indent="-304800" algn="l" rtl="0">
              <a:spcBef>
                <a:spcPts val="0"/>
              </a:spcBef>
              <a:spcAft>
                <a:spcPts val="0"/>
              </a:spcAft>
              <a:buClr>
                <a:schemeClr val="lt1"/>
              </a:buClr>
              <a:buSzPts val="1200"/>
              <a:buFont typeface="Montserrat"/>
              <a:buAutoNum type="arabicPeriod"/>
            </a:pPr>
            <a:r>
              <a:rPr lang="en" sz="1200">
                <a:solidFill>
                  <a:schemeClr val="lt1"/>
                </a:solidFill>
                <a:latin typeface="Montserrat"/>
                <a:ea typeface="Montserrat"/>
                <a:cs typeface="Montserrat"/>
                <a:sym typeface="Montserrat"/>
              </a:rPr>
              <a:t>Other adults in the community that support youth</a:t>
            </a:r>
            <a:endParaRPr sz="1200">
              <a:solidFill>
                <a:schemeClr val="lt1"/>
              </a:solidFill>
              <a:latin typeface="Montserrat"/>
              <a:ea typeface="Montserrat"/>
              <a:cs typeface="Montserrat"/>
              <a:sym typeface="Montserrat"/>
            </a:endParaRPr>
          </a:p>
          <a:p>
            <a:pPr marL="1828800" lvl="0" indent="0" algn="l" rtl="0">
              <a:spcBef>
                <a:spcPts val="0"/>
              </a:spcBef>
              <a:spcAft>
                <a:spcPts val="0"/>
              </a:spcAft>
              <a:buNone/>
            </a:pPr>
            <a:endParaRPr sz="1200">
              <a:solidFill>
                <a:schemeClr val="lt1"/>
              </a:solidFill>
              <a:latin typeface="Montserrat"/>
              <a:ea typeface="Montserrat"/>
              <a:cs typeface="Montserrat"/>
              <a:sym typeface="Montserrat"/>
            </a:endParaRPr>
          </a:p>
          <a:p>
            <a:pPr marL="0" lvl="0" indent="0" algn="l" rtl="0">
              <a:spcBef>
                <a:spcPts val="0"/>
              </a:spcBef>
              <a:spcAft>
                <a:spcPts val="0"/>
              </a:spcAft>
              <a:buNone/>
            </a:pPr>
            <a:r>
              <a:rPr lang="en" sz="1200" i="1">
                <a:solidFill>
                  <a:schemeClr val="lt1"/>
                </a:solidFill>
                <a:latin typeface="Montserrat"/>
                <a:ea typeface="Montserrat"/>
                <a:cs typeface="Montserrat"/>
                <a:sym typeface="Montserrat"/>
              </a:rPr>
              <a:t>The campaign is focused on reaching BIPOC audiences, in addition to economically disadvantaged, system-impacted, rural, Tribal/Indigenous, 2SLGBTQIA+ communities, and more. Campaign written materials are provided in English, Spanish, Arabic, Vietnamese, Tagalog, and Simplified Chinese. </a:t>
            </a:r>
            <a:endParaRPr sz="1200" i="1">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311700" y="1118700"/>
            <a:ext cx="6800400" cy="290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5000"/>
              <a:t>Definitions and Terms</a:t>
            </a:r>
            <a:endParaRPr sz="5000"/>
          </a:p>
        </p:txBody>
      </p:sp>
      <p:sp>
        <p:nvSpPr>
          <p:cNvPr id="226" name="Google Shape;22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6"/>
          <p:cNvSpPr txBox="1">
            <a:spLocks noGrp="1"/>
          </p:cNvSpPr>
          <p:nvPr>
            <p:ph type="title"/>
          </p:nvPr>
        </p:nvSpPr>
        <p:spPr>
          <a:xfrm>
            <a:off x="395850" y="206400"/>
            <a:ext cx="8352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are ACEs?</a:t>
            </a:r>
            <a:endParaRPr/>
          </a:p>
        </p:txBody>
      </p:sp>
      <p:sp>
        <p:nvSpPr>
          <p:cNvPr id="232" name="Google Shape;23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dk1"/>
                </a:solidFill>
              </a:rPr>
              <a:t>8</a:t>
            </a:fld>
            <a:endParaRPr>
              <a:solidFill>
                <a:schemeClr val="dk1"/>
              </a:solidFill>
            </a:endParaRPr>
          </a:p>
        </p:txBody>
      </p:sp>
      <p:sp>
        <p:nvSpPr>
          <p:cNvPr id="233" name="Google Shape;233;p26"/>
          <p:cNvSpPr txBox="1">
            <a:spLocks noGrp="1"/>
          </p:cNvSpPr>
          <p:nvPr>
            <p:ph type="title" idx="2"/>
          </p:nvPr>
        </p:nvSpPr>
        <p:spPr>
          <a:xfrm>
            <a:off x="156150" y="623350"/>
            <a:ext cx="8592000" cy="28965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1000"/>
              </a:spcBef>
              <a:spcAft>
                <a:spcPts val="0"/>
              </a:spcAft>
              <a:buClr>
                <a:srgbClr val="000000"/>
              </a:buClr>
              <a:buSzPts val="1400"/>
              <a:buFont typeface="EB Garamond"/>
              <a:buChar char="●"/>
            </a:pPr>
            <a:r>
              <a:rPr lang="en">
                <a:solidFill>
                  <a:srgbClr val="000000"/>
                </a:solidFill>
                <a:latin typeface="EB Garamond"/>
                <a:ea typeface="EB Garamond"/>
                <a:cs typeface="EB Garamond"/>
                <a:sym typeface="EB Garamond"/>
              </a:rPr>
              <a:t>Adverse Childhood Experiences (ACEs) are stressful or potentially traumatic events that happen to us before the age of 18. They can be a single event or an ongoing struggle where a person’s safety, security, trust, or even sense of self is threatened or violated. </a:t>
            </a:r>
            <a:endParaRPr>
              <a:solidFill>
                <a:srgbClr val="000000"/>
              </a:solidFill>
              <a:latin typeface="EB Garamond"/>
              <a:ea typeface="EB Garamond"/>
              <a:cs typeface="EB Garamond"/>
              <a:sym typeface="EB Garamond"/>
            </a:endParaRPr>
          </a:p>
          <a:p>
            <a:pPr marL="914400" lvl="1" indent="-317500" algn="l" rtl="0">
              <a:lnSpc>
                <a:spcPct val="115000"/>
              </a:lnSpc>
              <a:spcBef>
                <a:spcPts val="1000"/>
              </a:spcBef>
              <a:spcAft>
                <a:spcPts val="0"/>
              </a:spcAft>
              <a:buClr>
                <a:srgbClr val="000000"/>
              </a:buClr>
              <a:buSzPts val="1400"/>
              <a:buFont typeface="EB Garamond"/>
              <a:buChar char="○"/>
            </a:pPr>
            <a:r>
              <a:rPr lang="en">
                <a:solidFill>
                  <a:srgbClr val="000000"/>
                </a:solidFill>
                <a:latin typeface="EB Garamond"/>
                <a:ea typeface="EB Garamond"/>
                <a:cs typeface="EB Garamond"/>
                <a:sym typeface="EB Garamond"/>
              </a:rPr>
              <a:t>Examples of ACEs include abuse, neglect, growing up in a family with parental substance use or mental health problems, divorce, parental incarceration, or domestic partner violence, and loss of a parent due to separation, death or abandonment.</a:t>
            </a:r>
            <a:endParaRPr>
              <a:solidFill>
                <a:srgbClr val="000000"/>
              </a:solidFill>
              <a:latin typeface="EB Garamond"/>
              <a:ea typeface="EB Garamond"/>
              <a:cs typeface="EB Garamond"/>
              <a:sym typeface="EB Garamond"/>
            </a:endParaRPr>
          </a:p>
          <a:p>
            <a:pPr marL="914400" lvl="1" indent="-317500" algn="l" rtl="0">
              <a:lnSpc>
                <a:spcPct val="115000"/>
              </a:lnSpc>
              <a:spcBef>
                <a:spcPts val="1000"/>
              </a:spcBef>
              <a:spcAft>
                <a:spcPts val="0"/>
              </a:spcAft>
              <a:buClr>
                <a:srgbClr val="000000"/>
              </a:buClr>
              <a:buSzPts val="1400"/>
              <a:buFont typeface="EB Garamond"/>
              <a:buChar char="○"/>
            </a:pPr>
            <a:r>
              <a:rPr lang="en">
                <a:solidFill>
                  <a:srgbClr val="000000"/>
                </a:solidFill>
                <a:latin typeface="EB Garamond"/>
                <a:ea typeface="EB Garamond"/>
                <a:cs typeface="EB Garamond"/>
                <a:sym typeface="EB Garamond"/>
              </a:rPr>
              <a:t>In addition, other childhood adversities such as discrimination, poverty, racism, community violence, separation from a parent due to immigration or foster care, and intergenerational or cultural trauma are also risk factors for toxic stress and can lead to negative health and social outcomes.</a:t>
            </a:r>
            <a:endParaRPr>
              <a:solidFill>
                <a:srgbClr val="000000"/>
              </a:solidFill>
              <a:latin typeface="EB Garamond"/>
              <a:ea typeface="EB Garamond"/>
              <a:cs typeface="EB Garamond"/>
              <a:sym typeface="EB Garamond"/>
            </a:endParaRPr>
          </a:p>
          <a:p>
            <a:pPr marL="914400" lvl="0" indent="0" algn="l" rtl="0">
              <a:lnSpc>
                <a:spcPct val="115000"/>
              </a:lnSpc>
              <a:spcBef>
                <a:spcPts val="1000"/>
              </a:spcBef>
              <a:spcAft>
                <a:spcPts val="0"/>
              </a:spcAft>
              <a:buNone/>
            </a:pPr>
            <a:endParaRPr sz="100">
              <a:solidFill>
                <a:srgbClr val="000000"/>
              </a:solidFill>
              <a:latin typeface="EB Garamond"/>
              <a:ea typeface="EB Garamond"/>
              <a:cs typeface="EB Garamond"/>
              <a:sym typeface="EB Garamond"/>
            </a:endParaRPr>
          </a:p>
          <a:p>
            <a:pPr marL="457200" lvl="0" indent="-317500" algn="l" rtl="0">
              <a:lnSpc>
                <a:spcPct val="115000"/>
              </a:lnSpc>
              <a:spcBef>
                <a:spcPts val="1000"/>
              </a:spcBef>
              <a:spcAft>
                <a:spcPts val="0"/>
              </a:spcAft>
              <a:buClr>
                <a:srgbClr val="000000"/>
              </a:buClr>
              <a:buSzPts val="1400"/>
              <a:buFont typeface="EB Garamond"/>
              <a:buChar char="●"/>
            </a:pPr>
            <a:r>
              <a:rPr lang="en">
                <a:solidFill>
                  <a:srgbClr val="000000"/>
                </a:solidFill>
                <a:latin typeface="EB Garamond"/>
                <a:ea typeface="EB Garamond"/>
                <a:cs typeface="EB Garamond"/>
                <a:sym typeface="EB Garamond"/>
              </a:rPr>
              <a:t>When those adverse experiences are not buffered by a caring adult or supportive environment, or when they are prolonged, intense, or persistent, they can cause a toxic stress response. That response can affect a child’s developing brain and body and have a negative ripple effect on their physical, mental, emotional, and relational health and social outcomes. Some individuals will experience these negative outcomes, whereas others will not.</a:t>
            </a:r>
            <a:endParaRPr>
              <a:latin typeface="EB Garamond"/>
              <a:ea typeface="EB Garamond"/>
              <a:cs typeface="EB Garamond"/>
              <a:sym typeface="EB 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7"/>
          <p:cNvSpPr txBox="1">
            <a:spLocks noGrp="1"/>
          </p:cNvSpPr>
          <p:nvPr>
            <p:ph type="title"/>
          </p:nvPr>
        </p:nvSpPr>
        <p:spPr>
          <a:xfrm>
            <a:off x="395850" y="445025"/>
            <a:ext cx="8352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are the impacts of ACEs?</a:t>
            </a:r>
            <a:endParaRPr/>
          </a:p>
        </p:txBody>
      </p:sp>
      <p:sp>
        <p:nvSpPr>
          <p:cNvPr id="239" name="Google Shape;239;p27"/>
          <p:cNvSpPr txBox="1">
            <a:spLocks noGrp="1"/>
          </p:cNvSpPr>
          <p:nvPr>
            <p:ph type="title" idx="2"/>
          </p:nvPr>
        </p:nvSpPr>
        <p:spPr>
          <a:xfrm>
            <a:off x="201350" y="1293475"/>
            <a:ext cx="8625300" cy="3187200"/>
          </a:xfrm>
          <a:prstGeom prst="rect">
            <a:avLst/>
          </a:prstGeom>
        </p:spPr>
        <p:txBody>
          <a:bodyPr spcFirstLastPara="1" wrap="square" lIns="91425" tIns="91425" rIns="91425" bIns="91425" anchor="t" anchorCtr="0">
            <a:normAutofit/>
          </a:bodyPr>
          <a:lstStyle/>
          <a:p>
            <a:pPr marL="457200" lvl="0" indent="-317500" algn="l" rtl="0">
              <a:lnSpc>
                <a:spcPct val="115000"/>
              </a:lnSpc>
              <a:spcBef>
                <a:spcPts val="1000"/>
              </a:spcBef>
              <a:spcAft>
                <a:spcPts val="0"/>
              </a:spcAft>
              <a:buClr>
                <a:srgbClr val="000000"/>
              </a:buClr>
              <a:buSzPts val="1400"/>
              <a:buFont typeface="EB Garamond"/>
              <a:buChar char="●"/>
            </a:pPr>
            <a:r>
              <a:rPr lang="en">
                <a:solidFill>
                  <a:srgbClr val="000000"/>
                </a:solidFill>
                <a:latin typeface="EB Garamond"/>
                <a:ea typeface="EB Garamond"/>
                <a:cs typeface="EB Garamond"/>
                <a:sym typeface="EB Garamond"/>
              </a:rPr>
              <a:t>The impacts of ACEs refer to the physical, mental, emotional, and relational health effects. Prolonged exposure to multiple ACEs increases the chance we may experience toxic stress, but some people do not experience any adverse effects</a:t>
            </a:r>
            <a:r>
              <a:rPr lang="en"/>
              <a:t>.</a:t>
            </a:r>
            <a:endParaRPr>
              <a:solidFill>
                <a:srgbClr val="000000"/>
              </a:solidFill>
              <a:latin typeface="EB Garamond"/>
              <a:ea typeface="EB Garamond"/>
              <a:cs typeface="EB Garamond"/>
              <a:sym typeface="EB Garamond"/>
            </a:endParaRPr>
          </a:p>
          <a:p>
            <a:pPr marL="457200" lvl="0" indent="-317500" algn="l" rtl="0">
              <a:lnSpc>
                <a:spcPct val="115000"/>
              </a:lnSpc>
              <a:spcBef>
                <a:spcPts val="1000"/>
              </a:spcBef>
              <a:spcAft>
                <a:spcPts val="0"/>
              </a:spcAft>
              <a:buClr>
                <a:srgbClr val="000000"/>
              </a:buClr>
              <a:buSzPts val="1400"/>
              <a:buFont typeface="EB Garamond"/>
              <a:buChar char="●"/>
            </a:pPr>
            <a:r>
              <a:rPr lang="en">
                <a:solidFill>
                  <a:srgbClr val="000000"/>
                </a:solidFill>
                <a:latin typeface="EB Garamond"/>
                <a:ea typeface="EB Garamond"/>
                <a:cs typeface="EB Garamond"/>
                <a:sym typeface="EB Garamond"/>
              </a:rPr>
              <a:t>ACEs may be a part of our story, but they don’t determine our health or future. And the impact of ACEs isn’t solely determined by the number of challenging events experienced, but also by our biology and the presence of protective factors that can buffer our stress response to ACEs. </a:t>
            </a:r>
            <a:endParaRPr>
              <a:solidFill>
                <a:srgbClr val="000000"/>
              </a:solidFill>
              <a:latin typeface="EB Garamond"/>
              <a:ea typeface="EB Garamond"/>
              <a:cs typeface="EB Garamond"/>
              <a:sym typeface="EB Garamond"/>
            </a:endParaRPr>
          </a:p>
          <a:p>
            <a:pPr marL="457200" lvl="0" indent="-317500" algn="l" rtl="0">
              <a:lnSpc>
                <a:spcPct val="115000"/>
              </a:lnSpc>
              <a:spcBef>
                <a:spcPts val="1000"/>
              </a:spcBef>
              <a:spcAft>
                <a:spcPts val="0"/>
              </a:spcAft>
              <a:buClr>
                <a:srgbClr val="000000"/>
              </a:buClr>
              <a:buSzPts val="1400"/>
              <a:buFont typeface="EB Garamond"/>
              <a:buChar char="●"/>
            </a:pPr>
            <a:r>
              <a:rPr lang="en">
                <a:solidFill>
                  <a:srgbClr val="000000"/>
                </a:solidFill>
                <a:latin typeface="EB Garamond"/>
                <a:ea typeface="EB Garamond"/>
                <a:cs typeface="EB Garamond"/>
                <a:sym typeface="EB Garamond"/>
              </a:rPr>
              <a:t>It’s important to remember that ACEs are not our fault, and while we don't have control over when or why they happen, we </a:t>
            </a:r>
            <a:r>
              <a:rPr lang="en" i="1">
                <a:solidFill>
                  <a:srgbClr val="000000"/>
                </a:solidFill>
                <a:latin typeface="EB Garamond"/>
                <a:ea typeface="EB Garamond"/>
                <a:cs typeface="EB Garamond"/>
                <a:sym typeface="EB Garamond"/>
              </a:rPr>
              <a:t>can</a:t>
            </a:r>
            <a:r>
              <a:rPr lang="en">
                <a:solidFill>
                  <a:srgbClr val="000000"/>
                </a:solidFill>
                <a:latin typeface="EB Garamond"/>
                <a:ea typeface="EB Garamond"/>
                <a:cs typeface="EB Garamond"/>
                <a:sym typeface="EB Garamond"/>
              </a:rPr>
              <a:t> live beyond ACEs and take steps.</a:t>
            </a:r>
            <a:endParaRPr sz="1600">
              <a:latin typeface="EB Garamond"/>
              <a:ea typeface="EB Garamond"/>
              <a:cs typeface="EB Garamond"/>
              <a:sym typeface="EB Garamond"/>
            </a:endParaRPr>
          </a:p>
        </p:txBody>
      </p:sp>
      <p:sp>
        <p:nvSpPr>
          <p:cNvPr id="240" name="Google Shape;24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231F20"/>
      </a:dk1>
      <a:lt1>
        <a:srgbClr val="F6F5F0"/>
      </a:lt1>
      <a:dk2>
        <a:srgbClr val="6D7BD3"/>
      </a:dk2>
      <a:lt2>
        <a:srgbClr val="009D65"/>
      </a:lt2>
      <a:accent1>
        <a:srgbClr val="E05829"/>
      </a:accent1>
      <a:accent2>
        <a:srgbClr val="F7AF22"/>
      </a:accent2>
      <a:accent3>
        <a:srgbClr val="0047BA"/>
      </a:accent3>
      <a:accent4>
        <a:srgbClr val="008456"/>
      </a:accent4>
      <a:accent5>
        <a:srgbClr val="D3451E"/>
      </a:accent5>
      <a:accent6>
        <a:srgbClr val="F29934"/>
      </a:accent6>
      <a:hlink>
        <a:srgbClr val="0047B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2590</Words>
  <Application>Microsoft Macintosh PowerPoint</Application>
  <PresentationFormat>On-screen Show (16:9)</PresentationFormat>
  <Paragraphs>212</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EB Garamond</vt:lpstr>
      <vt:lpstr>Montserrat ExtraBold</vt:lpstr>
      <vt:lpstr>Montserrat SemiBold</vt:lpstr>
      <vt:lpstr>EB Garamond Medium</vt:lpstr>
      <vt:lpstr>Montserrat Medium</vt:lpstr>
      <vt:lpstr>Helvetica Neue</vt:lpstr>
      <vt:lpstr>Montserrat</vt:lpstr>
      <vt:lpstr>Arial</vt:lpstr>
      <vt:lpstr>Montserrat Black</vt:lpstr>
      <vt:lpstr>Simple Light</vt:lpstr>
      <vt:lpstr>Live Beyond</vt:lpstr>
      <vt:lpstr>Live Beyond Background</vt:lpstr>
      <vt:lpstr>Campaign background</vt:lpstr>
      <vt:lpstr>Campaign goals</vt:lpstr>
      <vt:lpstr>ACEs are common among Californians</vt:lpstr>
      <vt:lpstr>Who is the campaign reaching? </vt:lpstr>
      <vt:lpstr>Definitions and Terms</vt:lpstr>
      <vt:lpstr>What are ACEs?</vt:lpstr>
      <vt:lpstr>What are the impacts of ACEs?</vt:lpstr>
      <vt:lpstr>What is toxic stress?</vt:lpstr>
      <vt:lpstr>The relationship between toxic stress and ACEs</vt:lpstr>
      <vt:lpstr>Live Beyond development</vt:lpstr>
      <vt:lpstr>A campaign for and by youth</vt:lpstr>
      <vt:lpstr>Listening sessions first held to inform development</vt:lpstr>
      <vt:lpstr>Youth advisory regularly convened</vt:lpstr>
      <vt:lpstr>Campaign subject matter experts advisory</vt:lpstr>
      <vt:lpstr>Campaign Name</vt:lpstr>
      <vt:lpstr>Insights and learnings from youth</vt:lpstr>
      <vt:lpstr>Barriers shared by youth about ACEs, toxic stress, and healing</vt:lpstr>
      <vt:lpstr>Perspectives from  youth participants</vt:lpstr>
      <vt:lpstr>How do youth want this campaign  to make them feel? </vt:lpstr>
      <vt:lpstr>Grounding insight for  our campaign</vt:lpstr>
      <vt:lpstr>Input on campaign across the state</vt:lpstr>
      <vt:lpstr>Campaign resources for youth, CBOs, and more</vt:lpstr>
      <vt:lpstr>PowerPoint Presentation</vt:lpstr>
      <vt:lpstr>PowerPoint Presentation</vt:lpstr>
      <vt:lpstr>Follow our campaign socials!</vt:lpstr>
      <vt:lpstr>For additional questions or support, please contact the Live Beyond team at:  info@livebeyondca.org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Cara O'Shea</cp:lastModifiedBy>
  <cp:revision>1</cp:revision>
  <dcterms:modified xsi:type="dcterms:W3CDTF">2024-07-24T20:55:43Z</dcterms:modified>
</cp:coreProperties>
</file>